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0"/>
  </p:notesMasterIdLst>
  <p:handoutMasterIdLst>
    <p:handoutMasterId r:id="rId11"/>
  </p:handoutMasterIdLst>
  <p:sldIdLst>
    <p:sldId id="256" r:id="rId2"/>
    <p:sldId id="334" r:id="rId3"/>
    <p:sldId id="409" r:id="rId4"/>
    <p:sldId id="410" r:id="rId5"/>
    <p:sldId id="335" r:id="rId6"/>
    <p:sldId id="337" r:id="rId7"/>
    <p:sldId id="339" r:id="rId8"/>
    <p:sldId id="412" r:id="rId9"/>
  </p:sldIdLst>
  <p:sldSz cx="9144000" cy="6858000" type="screen4x3"/>
  <p:notesSz cx="6858000" cy="9144000"/>
  <p:custDataLst>
    <p:tags r:id="rId12"/>
  </p:custDataLst>
  <p:defaultTextStyle>
    <a:defPPr>
      <a:defRPr lang="pl-PL"/>
    </a:defPPr>
    <a:lvl1pPr algn="l" rtl="0" eaLnBrk="0" fontAlgn="base" hangingPunct="0">
      <a:spcBef>
        <a:spcPct val="0"/>
      </a:spcBef>
      <a:spcAft>
        <a:spcPct val="0"/>
      </a:spcAft>
      <a:defRPr kern="1200">
        <a:solidFill>
          <a:schemeClr val="tx1"/>
        </a:solidFill>
        <a:latin typeface="Times New Roman" pitchFamily="18" charset="0"/>
        <a:ea typeface="+mn-ea"/>
        <a:cs typeface="Arial" charset="0"/>
      </a:defRPr>
    </a:lvl1pPr>
    <a:lvl2pPr marL="455613" indent="1588" algn="l" rtl="0" eaLnBrk="0" fontAlgn="base" hangingPunct="0">
      <a:spcBef>
        <a:spcPct val="0"/>
      </a:spcBef>
      <a:spcAft>
        <a:spcPct val="0"/>
      </a:spcAft>
      <a:defRPr kern="1200">
        <a:solidFill>
          <a:schemeClr val="tx1"/>
        </a:solidFill>
        <a:latin typeface="Times New Roman" pitchFamily="18" charset="0"/>
        <a:ea typeface="+mn-ea"/>
        <a:cs typeface="Arial" charset="0"/>
      </a:defRPr>
    </a:lvl2pPr>
    <a:lvl3pPr marL="912813" indent="1588" algn="l" rtl="0" eaLnBrk="0" fontAlgn="base" hangingPunct="0">
      <a:spcBef>
        <a:spcPct val="0"/>
      </a:spcBef>
      <a:spcAft>
        <a:spcPct val="0"/>
      </a:spcAft>
      <a:defRPr kern="1200">
        <a:solidFill>
          <a:schemeClr val="tx1"/>
        </a:solidFill>
        <a:latin typeface="Times New Roman" pitchFamily="18" charset="0"/>
        <a:ea typeface="+mn-ea"/>
        <a:cs typeface="Arial" charset="0"/>
      </a:defRPr>
    </a:lvl3pPr>
    <a:lvl4pPr marL="1370013" indent="1588" algn="l" rtl="0" eaLnBrk="0" fontAlgn="base" hangingPunct="0">
      <a:spcBef>
        <a:spcPct val="0"/>
      </a:spcBef>
      <a:spcAft>
        <a:spcPct val="0"/>
      </a:spcAft>
      <a:defRPr kern="1200">
        <a:solidFill>
          <a:schemeClr val="tx1"/>
        </a:solidFill>
        <a:latin typeface="Times New Roman" pitchFamily="18" charset="0"/>
        <a:ea typeface="+mn-ea"/>
        <a:cs typeface="Arial" charset="0"/>
      </a:defRPr>
    </a:lvl4pPr>
    <a:lvl5pPr marL="1827213" indent="1588" algn="l" rtl="0" eaLnBrk="0" fontAlgn="base" hangingPunct="0">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444"/>
    <a:srgbClr val="0D0666"/>
    <a:srgbClr val="FF0000"/>
    <a:srgbClr val="121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457" autoAdjust="0"/>
  </p:normalViewPr>
  <p:slideViewPr>
    <p:cSldViewPr>
      <p:cViewPr varScale="1">
        <p:scale>
          <a:sx n="108" d="100"/>
          <a:sy n="108" d="100"/>
        </p:scale>
        <p:origin x="-624" y="-84"/>
      </p:cViewPr>
      <p:guideLst>
        <p:guide orient="horz"/>
        <p:guide pos="5759"/>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818"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9544ACD9-1A2D-4D42-A424-722C0164EB9C}" type="datetimeFigureOut">
              <a:rPr lang="pl-PL"/>
              <a:pPr>
                <a:defRPr/>
              </a:pPr>
              <a:t>2017-08-08</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75DDEA7-0488-4A1F-9CB4-519416AC8500}" type="slidenum">
              <a:rPr lang="pl-PL" altLang="pl-PL"/>
              <a:pPr/>
              <a:t>‹#›</a:t>
            </a:fld>
            <a:endParaRPr lang="pl-PL" altLang="pl-PL"/>
          </a:p>
        </p:txBody>
      </p:sp>
    </p:spTree>
    <p:extLst>
      <p:ext uri="{BB962C8B-B14F-4D97-AF65-F5344CB8AC3E}">
        <p14:creationId xmlns:p14="http://schemas.microsoft.com/office/powerpoint/2010/main" val="3030977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5BFA684-B91A-407F-BF42-C7D547F1EA02}" type="datetimeFigureOut">
              <a:rPr lang="pl-PL"/>
              <a:pPr>
                <a:defRPr/>
              </a:pPr>
              <a:t>2017-08-08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56D14674-3642-425B-8350-2F66FBCFAF00}" type="slidenum">
              <a:rPr lang="pl-PL" altLang="pl-PL"/>
              <a:pPr/>
              <a:t>‹#›</a:t>
            </a:fld>
            <a:endParaRPr lang="pl-PL" altLang="pl-PL"/>
          </a:p>
        </p:txBody>
      </p:sp>
    </p:spTree>
    <p:extLst>
      <p:ext uri="{BB962C8B-B14F-4D97-AF65-F5344CB8AC3E}">
        <p14:creationId xmlns:p14="http://schemas.microsoft.com/office/powerpoint/2010/main" val="3619238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874" algn="l" defTabSz="914350" rtl="0" eaLnBrk="1" latinLnBrk="0" hangingPunct="1">
      <a:defRPr sz="1200" kern="1200">
        <a:solidFill>
          <a:schemeClr val="tx1"/>
        </a:solidFill>
        <a:latin typeface="+mn-lt"/>
        <a:ea typeface="+mn-ea"/>
        <a:cs typeface="+mn-cs"/>
      </a:defRPr>
    </a:lvl6pPr>
    <a:lvl7pPr marL="2743049" algn="l" defTabSz="914350" rtl="0" eaLnBrk="1" latinLnBrk="0" hangingPunct="1">
      <a:defRPr sz="1200" kern="1200">
        <a:solidFill>
          <a:schemeClr val="tx1"/>
        </a:solidFill>
        <a:latin typeface="+mn-lt"/>
        <a:ea typeface="+mn-ea"/>
        <a:cs typeface="+mn-cs"/>
      </a:defRPr>
    </a:lvl7pPr>
    <a:lvl8pPr marL="3200224" algn="l" defTabSz="914350" rtl="0" eaLnBrk="1" latinLnBrk="0" hangingPunct="1">
      <a:defRPr sz="1200" kern="1200">
        <a:solidFill>
          <a:schemeClr val="tx1"/>
        </a:solidFill>
        <a:latin typeface="+mn-lt"/>
        <a:ea typeface="+mn-ea"/>
        <a:cs typeface="+mn-cs"/>
      </a:defRPr>
    </a:lvl8pPr>
    <a:lvl9pPr marL="3657398" algn="l" defTabSz="9143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61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26B0321-A637-489C-B22E-11AFD7DADCAF}" type="slidenum">
              <a:rPr lang="pl-PL" altLang="pl-PL"/>
              <a:pPr>
                <a:spcBef>
                  <a:spcPct val="0"/>
                </a:spcBef>
              </a:pPr>
              <a:t>1</a:t>
            </a:fld>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819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D34E216-CD3E-443D-BD55-89F4BF81F3C8}" type="slidenum">
              <a:rPr lang="pl-PL" altLang="pl-PL"/>
              <a:pPr>
                <a:spcBef>
                  <a:spcPct val="0"/>
                </a:spcBef>
              </a:pPr>
              <a:t>2</a:t>
            </a:fld>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1024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358E323-D19D-4ED4-A322-1FDF4E9A077C}" type="slidenum">
              <a:rPr lang="pl-PL" altLang="pl-PL"/>
              <a:pPr>
                <a:spcBef>
                  <a:spcPct val="0"/>
                </a:spcBef>
              </a:pPr>
              <a:t>3</a:t>
            </a:fld>
            <a:endParaRPr lang="pl-PL" alt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1229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EAE0306-BA1B-4244-9CFC-34D7191A48D4}" type="slidenum">
              <a:rPr lang="pl-PL" altLang="pl-PL"/>
              <a:pPr>
                <a:spcBef>
                  <a:spcPct val="0"/>
                </a:spcBef>
              </a:pPr>
              <a:t>4</a:t>
            </a:fld>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1434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20D3873A-F235-4C45-B6F2-BCDEB8065D04}" type="slidenum">
              <a:rPr lang="pl-PL" altLang="pl-PL"/>
              <a:pPr>
                <a:spcBef>
                  <a:spcPct val="0"/>
                </a:spcBef>
              </a:pPr>
              <a:t>5</a:t>
            </a:fld>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b="1" smtClean="0"/>
          </a:p>
        </p:txBody>
      </p:sp>
      <p:sp>
        <p:nvSpPr>
          <p:cNvPr id="1638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BF44E18-C099-495F-B1B2-BEAF8D5A924B}" type="slidenum">
              <a:rPr lang="pl-PL" altLang="pl-PL"/>
              <a:pPr>
                <a:spcBef>
                  <a:spcPct val="0"/>
                </a:spcBef>
              </a:pPr>
              <a:t>6</a:t>
            </a:fld>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b="1" smtClean="0"/>
          </a:p>
        </p:txBody>
      </p:sp>
      <p:sp>
        <p:nvSpPr>
          <p:cNvPr id="1843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E2873AC0-0D12-4594-9D8E-3895F85E90AA}" type="slidenum">
              <a:rPr lang="pl-PL" altLang="pl-PL"/>
              <a:pPr>
                <a:spcBef>
                  <a:spcPct val="0"/>
                </a:spcBef>
              </a:pPr>
              <a:t>7</a:t>
            </a:fld>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2048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58BE1F4C-C41C-4A7D-A641-556110319910}" type="slidenum">
              <a:rPr lang="pl-PL" altLang="pl-PL"/>
              <a:pPr>
                <a:spcBef>
                  <a:spcPct val="0"/>
                </a:spcBef>
              </a:pPr>
              <a:t>8</a:t>
            </a:fld>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7165304" y="-3195736"/>
            <a:ext cx="8185894" cy="1470025"/>
          </a:xfrm>
          <a:prstGeom prst="rect">
            <a:avLst/>
          </a:prstGeom>
        </p:spPr>
        <p:txBody>
          <a:bodyPr/>
          <a:lstStyle>
            <a:lvl1pPr>
              <a:defRPr b="1">
                <a:solidFill>
                  <a:srgbClr val="0D0666"/>
                </a:solidFill>
                <a:latin typeface="+mj-lt"/>
                <a:cs typeface="Calibri" pitchFamily="34"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13284968" y="8325544"/>
            <a:ext cx="3240360" cy="838944"/>
          </a:xfrm>
          <a:prstGeom prst="rect">
            <a:avLst/>
          </a:prstGeom>
        </p:spPr>
        <p:txBody>
          <a:bodyPr lIns="91435" tIns="45717" rIns="91435" bIns="45717">
            <a:noAutofit/>
          </a:bodyPr>
          <a:lstStyle>
            <a:lvl1pPr marL="0" indent="0" algn="ctr">
              <a:buNone/>
              <a:defRPr sz="1800">
                <a:solidFill>
                  <a:srgbClr val="FF0000"/>
                </a:solidFill>
                <a:latin typeface="+mn-lt"/>
              </a:defRPr>
            </a:lvl1pPr>
            <a:lvl2pPr marL="457175" indent="0" algn="ctr">
              <a:buNone/>
              <a:defRPr>
                <a:solidFill>
                  <a:schemeClr val="tx1">
                    <a:tint val="75000"/>
                  </a:schemeClr>
                </a:solidFill>
              </a:defRPr>
            </a:lvl2pPr>
            <a:lvl3pPr marL="914350" indent="0" algn="ctr">
              <a:buNone/>
              <a:defRPr>
                <a:solidFill>
                  <a:schemeClr val="tx1">
                    <a:tint val="75000"/>
                  </a:schemeClr>
                </a:solidFill>
              </a:defRPr>
            </a:lvl3pPr>
            <a:lvl4pPr marL="1371525" indent="0" algn="ctr">
              <a:buNone/>
              <a:defRPr>
                <a:solidFill>
                  <a:schemeClr val="tx1">
                    <a:tint val="75000"/>
                  </a:schemeClr>
                </a:solidFill>
              </a:defRPr>
            </a:lvl4pPr>
            <a:lvl5pPr marL="1828699" indent="0" algn="ctr">
              <a:buNone/>
              <a:defRPr>
                <a:solidFill>
                  <a:schemeClr val="tx1">
                    <a:tint val="75000"/>
                  </a:schemeClr>
                </a:solidFill>
              </a:defRPr>
            </a:lvl5pPr>
            <a:lvl6pPr marL="2285874" indent="0" algn="ctr">
              <a:buNone/>
              <a:defRPr>
                <a:solidFill>
                  <a:schemeClr val="tx1">
                    <a:tint val="75000"/>
                  </a:schemeClr>
                </a:solidFill>
              </a:defRPr>
            </a:lvl6pPr>
            <a:lvl7pPr marL="2743049" indent="0" algn="ctr">
              <a:buNone/>
              <a:defRPr>
                <a:solidFill>
                  <a:schemeClr val="tx1">
                    <a:tint val="75000"/>
                  </a:schemeClr>
                </a:solidFill>
              </a:defRPr>
            </a:lvl7pPr>
            <a:lvl8pPr marL="3200224" indent="0" algn="ctr">
              <a:buNone/>
              <a:defRPr>
                <a:solidFill>
                  <a:schemeClr val="tx1">
                    <a:tint val="75000"/>
                  </a:schemeClr>
                </a:solidFill>
              </a:defRPr>
            </a:lvl8pPr>
            <a:lvl9pPr marL="3657398" indent="0" algn="ctr">
              <a:buNone/>
              <a:defRPr>
                <a:solidFill>
                  <a:schemeClr val="tx1">
                    <a:tint val="75000"/>
                  </a:schemeClr>
                </a:solidFill>
              </a:defRPr>
            </a:lvl9pPr>
          </a:lstStyle>
          <a:p>
            <a:r>
              <a:rPr lang="pl-PL" dirty="0" smtClean="0"/>
              <a:t>Kliknij, aby edytować styl wzorca podtytułu</a:t>
            </a:r>
            <a:endParaRPr lang="pl-PL" dirty="0"/>
          </a:p>
        </p:txBody>
      </p:sp>
      <p:sp>
        <p:nvSpPr>
          <p:cNvPr id="4" name="Symbol zastępczy numeru slajdu 5"/>
          <p:cNvSpPr>
            <a:spLocks noGrp="1"/>
          </p:cNvSpPr>
          <p:nvPr>
            <p:ph type="sldNum" sz="quarter" idx="10"/>
          </p:nvPr>
        </p:nvSpPr>
        <p:spPr/>
        <p:txBody>
          <a:bodyPr/>
          <a:lstStyle>
            <a:lvl1pPr>
              <a:defRPr/>
            </a:lvl1pPr>
          </a:lstStyle>
          <a:p>
            <a:fld id="{74EEA662-BDF5-4F2C-A67C-0DD5909EABBC}" type="slidenum">
              <a:rPr lang="pl-PL" altLang="pl-PL"/>
              <a:pPr/>
              <a:t>‹#›</a:t>
            </a:fld>
            <a:endParaRPr lang="pl-PL" altLang="pl-PL"/>
          </a:p>
        </p:txBody>
      </p:sp>
    </p:spTree>
    <p:extLst>
      <p:ext uri="{BB962C8B-B14F-4D97-AF65-F5344CB8AC3E}">
        <p14:creationId xmlns:p14="http://schemas.microsoft.com/office/powerpoint/2010/main" val="153480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576000" y="2132792"/>
            <a:ext cx="8185894" cy="1470025"/>
          </a:xfrm>
          <a:prstGeom prst="rect">
            <a:avLst/>
          </a:prstGeom>
        </p:spPr>
        <p:txBody>
          <a:bodyPr/>
          <a:lstStyle>
            <a:lvl1pPr>
              <a:defRPr b="1">
                <a:solidFill>
                  <a:srgbClr val="0D0666"/>
                </a:solidFill>
                <a:latin typeface="+mj-lt"/>
                <a:cs typeface="Calibri" pitchFamily="34"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5508353" y="4293096"/>
            <a:ext cx="3240360" cy="838944"/>
          </a:xfrm>
          <a:prstGeom prst="rect">
            <a:avLst/>
          </a:prstGeom>
        </p:spPr>
        <p:txBody>
          <a:bodyPr lIns="91435" tIns="45717" rIns="91435" bIns="45717">
            <a:noAutofit/>
          </a:bodyPr>
          <a:lstStyle>
            <a:lvl1pPr marL="0" indent="0" algn="ctr">
              <a:buNone/>
              <a:defRPr sz="1800">
                <a:solidFill>
                  <a:srgbClr val="FF0000"/>
                </a:solidFill>
                <a:latin typeface="+mn-lt"/>
              </a:defRPr>
            </a:lvl1pPr>
            <a:lvl2pPr marL="457175" indent="0" algn="ctr">
              <a:buNone/>
              <a:defRPr>
                <a:solidFill>
                  <a:schemeClr val="tx1">
                    <a:tint val="75000"/>
                  </a:schemeClr>
                </a:solidFill>
              </a:defRPr>
            </a:lvl2pPr>
            <a:lvl3pPr marL="914350" indent="0" algn="ctr">
              <a:buNone/>
              <a:defRPr>
                <a:solidFill>
                  <a:schemeClr val="tx1">
                    <a:tint val="75000"/>
                  </a:schemeClr>
                </a:solidFill>
              </a:defRPr>
            </a:lvl3pPr>
            <a:lvl4pPr marL="1371525" indent="0" algn="ctr">
              <a:buNone/>
              <a:defRPr>
                <a:solidFill>
                  <a:schemeClr val="tx1">
                    <a:tint val="75000"/>
                  </a:schemeClr>
                </a:solidFill>
              </a:defRPr>
            </a:lvl4pPr>
            <a:lvl5pPr marL="1828699" indent="0" algn="ctr">
              <a:buNone/>
              <a:defRPr>
                <a:solidFill>
                  <a:schemeClr val="tx1">
                    <a:tint val="75000"/>
                  </a:schemeClr>
                </a:solidFill>
              </a:defRPr>
            </a:lvl5pPr>
            <a:lvl6pPr marL="2285874" indent="0" algn="ctr">
              <a:buNone/>
              <a:defRPr>
                <a:solidFill>
                  <a:schemeClr val="tx1">
                    <a:tint val="75000"/>
                  </a:schemeClr>
                </a:solidFill>
              </a:defRPr>
            </a:lvl6pPr>
            <a:lvl7pPr marL="2743049" indent="0" algn="ctr">
              <a:buNone/>
              <a:defRPr>
                <a:solidFill>
                  <a:schemeClr val="tx1">
                    <a:tint val="75000"/>
                  </a:schemeClr>
                </a:solidFill>
              </a:defRPr>
            </a:lvl7pPr>
            <a:lvl8pPr marL="3200224" indent="0" algn="ctr">
              <a:buNone/>
              <a:defRPr>
                <a:solidFill>
                  <a:schemeClr val="tx1">
                    <a:tint val="75000"/>
                  </a:schemeClr>
                </a:solidFill>
              </a:defRPr>
            </a:lvl8pPr>
            <a:lvl9pPr marL="3657398" indent="0" algn="ctr">
              <a:buNone/>
              <a:defRPr>
                <a:solidFill>
                  <a:schemeClr val="tx1">
                    <a:tint val="75000"/>
                  </a:schemeClr>
                </a:solidFill>
              </a:defRPr>
            </a:lvl9pPr>
          </a:lstStyle>
          <a:p>
            <a:r>
              <a:rPr lang="pl-PL" dirty="0" smtClean="0"/>
              <a:t>Kliknij, aby edytować styl wzorca podtytułu</a:t>
            </a:r>
            <a:endParaRPr lang="pl-PL" dirty="0"/>
          </a:p>
        </p:txBody>
      </p:sp>
      <p:sp>
        <p:nvSpPr>
          <p:cNvPr id="40" name="Symbol zastępczy tekstu 6"/>
          <p:cNvSpPr>
            <a:spLocks noGrp="1"/>
          </p:cNvSpPr>
          <p:nvPr>
            <p:ph type="body" sz="quarter" idx="13"/>
          </p:nvPr>
        </p:nvSpPr>
        <p:spPr>
          <a:xfrm>
            <a:off x="555551" y="1448848"/>
            <a:ext cx="8193088" cy="612000"/>
          </a:xfrm>
          <a:prstGeom prst="rect">
            <a:avLst/>
          </a:prstGeom>
        </p:spPr>
        <p:txBody>
          <a:bodyPr lIns="91435" tIns="45717" rIns="91435" bIns="45717"/>
          <a:lstStyle>
            <a:lvl1pPr marL="0" indent="0">
              <a:buNone/>
              <a:defRPr sz="2000" b="1">
                <a:solidFill>
                  <a:srgbClr val="0D0666"/>
                </a:solidFill>
              </a:defRPr>
            </a:lvl1pPr>
          </a:lstStyle>
          <a:p>
            <a:pPr lvl="0"/>
            <a:r>
              <a:rPr lang="pl-PL" dirty="0" smtClean="0"/>
              <a:t>Kliknij, aby edytować style wzorca tekstu</a:t>
            </a:r>
            <a:endParaRPr lang="pl-PL" dirty="0"/>
          </a:p>
        </p:txBody>
      </p:sp>
      <p:sp>
        <p:nvSpPr>
          <p:cNvPr id="7" name="Symbol zastępczy tekstu 6"/>
          <p:cNvSpPr>
            <a:spLocks noGrp="1"/>
          </p:cNvSpPr>
          <p:nvPr>
            <p:ph type="body" sz="quarter" idx="14"/>
          </p:nvPr>
        </p:nvSpPr>
        <p:spPr>
          <a:xfrm>
            <a:off x="555552" y="764704"/>
            <a:ext cx="8192913" cy="612000"/>
          </a:xfrm>
          <a:prstGeom prst="rect">
            <a:avLst/>
          </a:prstGeom>
        </p:spPr>
        <p:txBody>
          <a:bodyPr lIns="91435" tIns="45717" rIns="91435" bIns="45717"/>
          <a:lstStyle>
            <a:lvl1pPr marL="0" indent="0">
              <a:buNone/>
              <a:defRPr sz="2000" b="1">
                <a:solidFill>
                  <a:srgbClr val="0D0666"/>
                </a:solidFill>
              </a:defRPr>
            </a:lvl1pPr>
          </a:lstStyle>
          <a:p>
            <a:pPr lvl="0"/>
            <a:r>
              <a:rPr lang="pl-PL" dirty="0" smtClean="0"/>
              <a:t>Kliknij, aby edytować style wzorca tekstu</a:t>
            </a:r>
          </a:p>
        </p:txBody>
      </p:sp>
      <p:sp>
        <p:nvSpPr>
          <p:cNvPr id="6" name="Symbol zastępczy numeru slajdu 5"/>
          <p:cNvSpPr>
            <a:spLocks noGrp="1"/>
          </p:cNvSpPr>
          <p:nvPr>
            <p:ph type="sldNum" sz="quarter" idx="15"/>
          </p:nvPr>
        </p:nvSpPr>
        <p:spPr/>
        <p:txBody>
          <a:bodyPr/>
          <a:lstStyle>
            <a:lvl1pPr>
              <a:defRPr/>
            </a:lvl1pPr>
          </a:lstStyle>
          <a:p>
            <a:fld id="{E1DB05E5-CAF7-424F-B70F-BAD1A1BD5F5F}" type="slidenum">
              <a:rPr lang="pl-PL" altLang="pl-PL"/>
              <a:pPr/>
              <a:t>‹#›</a:t>
            </a:fld>
            <a:endParaRPr lang="pl-PL" altLang="pl-PL"/>
          </a:p>
        </p:txBody>
      </p:sp>
    </p:spTree>
    <p:extLst>
      <p:ext uri="{BB962C8B-B14F-4D97-AF65-F5344CB8AC3E}">
        <p14:creationId xmlns:p14="http://schemas.microsoft.com/office/powerpoint/2010/main" val="425142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576000" y="2132792"/>
            <a:ext cx="8185894" cy="1470025"/>
          </a:xfrm>
          <a:prstGeom prst="rect">
            <a:avLst/>
          </a:prstGeom>
        </p:spPr>
        <p:txBody>
          <a:bodyPr/>
          <a:lstStyle>
            <a:lvl1pPr>
              <a:defRPr b="1">
                <a:solidFill>
                  <a:srgbClr val="0D0666"/>
                </a:solidFill>
                <a:latin typeface="+mj-lt"/>
                <a:cs typeface="Calibri" pitchFamily="34" charset="0"/>
              </a:defRPr>
            </a:lvl1pPr>
          </a:lstStyle>
          <a:p>
            <a:r>
              <a:rPr lang="pl-PL" dirty="0" smtClean="0"/>
              <a:t>Kliknij, aby edytować styl</a:t>
            </a:r>
            <a:endParaRPr lang="pl-PL" dirty="0"/>
          </a:p>
        </p:txBody>
      </p:sp>
      <p:sp>
        <p:nvSpPr>
          <p:cNvPr id="3" name="Symbol zastępczy numeru slajdu 5"/>
          <p:cNvSpPr>
            <a:spLocks noGrp="1"/>
          </p:cNvSpPr>
          <p:nvPr>
            <p:ph type="sldNum" sz="quarter" idx="10"/>
          </p:nvPr>
        </p:nvSpPr>
        <p:spPr/>
        <p:txBody>
          <a:bodyPr/>
          <a:lstStyle>
            <a:lvl1pPr>
              <a:defRPr/>
            </a:lvl1pPr>
          </a:lstStyle>
          <a:p>
            <a:fld id="{0146E01B-03FB-4C09-966B-11A0F3B9187A}" type="slidenum">
              <a:rPr lang="pl-PL" altLang="pl-PL"/>
              <a:pPr/>
              <a:t>‹#›</a:t>
            </a:fld>
            <a:endParaRPr lang="pl-PL" altLang="pl-PL"/>
          </a:p>
        </p:txBody>
      </p:sp>
    </p:spTree>
    <p:extLst>
      <p:ext uri="{BB962C8B-B14F-4D97-AF65-F5344CB8AC3E}">
        <p14:creationId xmlns:p14="http://schemas.microsoft.com/office/powerpoint/2010/main" val="356638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6001" y="980728"/>
            <a:ext cx="8411663" cy="5256584"/>
          </a:xfrm>
          <a:prstGeom prst="rect">
            <a:avLst/>
          </a:prstGeom>
        </p:spPr>
        <p:txBody>
          <a:bodyPr lIns="91435" tIns="45717" rIns="91435" bIns="45717">
            <a:normAutofit/>
          </a:bodyPr>
          <a:lstStyle>
            <a:lvl1pPr marL="0" indent="0">
              <a:buClr>
                <a:srgbClr val="FF0000"/>
              </a:buClr>
              <a:buNone/>
              <a:defRPr sz="1800">
                <a:latin typeface="+mn-lt"/>
              </a:defRPr>
            </a:lvl1pPr>
            <a:lvl2pPr marL="742909" indent="-285734">
              <a:buClr>
                <a:srgbClr val="FF0000"/>
              </a:buClr>
              <a:buFont typeface="Wingdings" pitchFamily="2" charset="2"/>
              <a:buChar char="§"/>
              <a:defRPr sz="1800"/>
            </a:lvl2pPr>
            <a:lvl3pPr marL="1142937" indent="-228587">
              <a:buClr>
                <a:srgbClr val="FF0000"/>
              </a:buClr>
              <a:buSzPct val="80000"/>
              <a:buFont typeface="Wingdings" pitchFamily="2" charset="2"/>
              <a:buChar char="ü"/>
              <a:defRPr sz="1800"/>
            </a:lvl3pPr>
            <a:lvl4pPr marL="1600112" indent="-228587">
              <a:buClr>
                <a:srgbClr val="FF0000"/>
              </a:buClr>
              <a:buSzPct val="80000"/>
              <a:buFont typeface="Courier New" pitchFamily="49" charset="0"/>
              <a:buChar char="o"/>
              <a:defRPr sz="1800"/>
            </a:lvl4pPr>
            <a:lvl5pPr marL="2057286" indent="-228587">
              <a:buClr>
                <a:srgbClr val="FF0000"/>
              </a:buClr>
              <a:buSzPct val="80000"/>
              <a:buFont typeface="Arial" pitchFamily="34" charset="0"/>
              <a:buChar char="•"/>
              <a:defRPr sz="1800"/>
            </a:lvl5pPr>
          </a:lstStyle>
          <a:p>
            <a:pPr lvl="0"/>
            <a:r>
              <a:rPr lang="pl-PL" dirty="0" smtClean="0"/>
              <a:t>Kliknij, aby edytować style wzorca tekstu</a:t>
            </a:r>
          </a:p>
        </p:txBody>
      </p:sp>
      <p:sp>
        <p:nvSpPr>
          <p:cNvPr id="53" name="Tytuł 1"/>
          <p:cNvSpPr>
            <a:spLocks noGrp="1"/>
          </p:cNvSpPr>
          <p:nvPr>
            <p:ph type="title"/>
          </p:nvPr>
        </p:nvSpPr>
        <p:spPr>
          <a:xfrm>
            <a:off x="-7021288" y="-3123728"/>
            <a:ext cx="6264696" cy="575518"/>
          </a:xfrm>
          <a:prstGeom prst="rect">
            <a:avLst/>
          </a:prstGeom>
        </p:spPr>
        <p:txBody>
          <a:bodyPr>
            <a:normAutofit/>
          </a:bodyPr>
          <a:lstStyle>
            <a:lvl1pPr algn="l">
              <a:defRPr sz="2400" b="1">
                <a:solidFill>
                  <a:srgbClr val="0D0666"/>
                </a:solidFill>
                <a:latin typeface="+mj-lt"/>
                <a:cs typeface="Calibri" pitchFamily="34" charset="0"/>
              </a:defRPr>
            </a:lvl1pPr>
          </a:lstStyle>
          <a:p>
            <a:r>
              <a:rPr lang="pl-PL" dirty="0" smtClean="0"/>
              <a:t>Kliknij, aby edytować styl</a:t>
            </a:r>
            <a:endParaRPr lang="pl-PL" dirty="0"/>
          </a:p>
        </p:txBody>
      </p:sp>
      <p:sp>
        <p:nvSpPr>
          <p:cNvPr id="4" name="Symbol zastępczy numeru slajdu 5"/>
          <p:cNvSpPr>
            <a:spLocks noGrp="1"/>
          </p:cNvSpPr>
          <p:nvPr>
            <p:ph type="sldNum" sz="quarter" idx="10"/>
          </p:nvPr>
        </p:nvSpPr>
        <p:spPr/>
        <p:txBody>
          <a:bodyPr/>
          <a:lstStyle>
            <a:lvl1pPr>
              <a:defRPr/>
            </a:lvl1pPr>
          </a:lstStyle>
          <a:p>
            <a:fld id="{753D56F3-F391-4F6C-A0A5-E4859B7825A1}" type="slidenum">
              <a:rPr lang="pl-PL" altLang="pl-PL"/>
              <a:pPr/>
              <a:t>‹#›</a:t>
            </a:fld>
            <a:endParaRPr lang="pl-PL" altLang="pl-PL"/>
          </a:p>
        </p:txBody>
      </p:sp>
    </p:spTree>
    <p:extLst>
      <p:ext uri="{BB962C8B-B14F-4D97-AF65-F5344CB8AC3E}">
        <p14:creationId xmlns:p14="http://schemas.microsoft.com/office/powerpoint/2010/main" val="1783549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6000" y="980728"/>
            <a:ext cx="8409813" cy="5256584"/>
          </a:xfrm>
          <a:prstGeom prst="rect">
            <a:avLst/>
          </a:prstGeom>
        </p:spPr>
        <p:txBody>
          <a:bodyPr lIns="91435" tIns="45717" rIns="91435" bIns="45717">
            <a:normAutofit/>
          </a:bodyPr>
          <a:lstStyle>
            <a:lvl1pPr marL="285734" indent="-285734">
              <a:buClr>
                <a:srgbClr val="FF0000"/>
              </a:buClr>
              <a:buFont typeface="Arial" pitchFamily="34" charset="0"/>
              <a:buChar char="•"/>
              <a:defRPr sz="1800">
                <a:latin typeface="+mn-lt"/>
              </a:defRPr>
            </a:lvl1pPr>
            <a:lvl2pPr marL="742909" indent="-285734">
              <a:buClr>
                <a:srgbClr val="FF0000"/>
              </a:buClr>
              <a:buFont typeface="Wingdings" pitchFamily="2" charset="2"/>
              <a:buChar char="§"/>
              <a:defRPr sz="1800">
                <a:latin typeface="+mn-lt"/>
              </a:defRPr>
            </a:lvl2pPr>
            <a:lvl3pPr marL="1142937" indent="-228587">
              <a:buClr>
                <a:srgbClr val="FF0000"/>
              </a:buClr>
              <a:buSzPct val="80000"/>
              <a:buFont typeface="Wingdings" pitchFamily="2" charset="2"/>
              <a:buChar char="ü"/>
              <a:defRPr sz="1800">
                <a:latin typeface="+mn-lt"/>
              </a:defRPr>
            </a:lvl3pPr>
            <a:lvl4pPr marL="1600112" indent="-228587">
              <a:buClr>
                <a:srgbClr val="FF0000"/>
              </a:buClr>
              <a:buSzPct val="80000"/>
              <a:buFont typeface="Courier New" pitchFamily="49" charset="0"/>
              <a:buChar char="o"/>
              <a:defRPr sz="1800">
                <a:latin typeface="+mn-lt"/>
              </a:defRPr>
            </a:lvl4pPr>
            <a:lvl5pPr marL="2057286" indent="-228587">
              <a:buClr>
                <a:srgbClr val="FF0000"/>
              </a:buClr>
              <a:buSzPct val="80000"/>
              <a:buFont typeface="Arial" pitchFamily="34" charset="0"/>
              <a:buChar char="•"/>
              <a:defRPr sz="1800">
                <a:latin typeface="+mn-lt"/>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35" name="Tytuł 1"/>
          <p:cNvSpPr>
            <a:spLocks noGrp="1"/>
          </p:cNvSpPr>
          <p:nvPr>
            <p:ph type="title"/>
          </p:nvPr>
        </p:nvSpPr>
        <p:spPr>
          <a:xfrm>
            <a:off x="-7165304" y="-3123728"/>
            <a:ext cx="6264696" cy="575518"/>
          </a:xfrm>
          <a:prstGeom prst="rect">
            <a:avLst/>
          </a:prstGeom>
        </p:spPr>
        <p:txBody>
          <a:bodyPr>
            <a:normAutofit/>
          </a:bodyPr>
          <a:lstStyle>
            <a:lvl1pPr algn="l">
              <a:defRPr sz="2400" b="1">
                <a:solidFill>
                  <a:srgbClr val="0D0666"/>
                </a:solidFill>
                <a:latin typeface="+mj-lt"/>
                <a:cs typeface="Calibri" pitchFamily="34" charset="0"/>
              </a:defRPr>
            </a:lvl1pPr>
          </a:lstStyle>
          <a:p>
            <a:r>
              <a:rPr lang="pl-PL" dirty="0" smtClean="0"/>
              <a:t>Kliknij, aby edytować styl</a:t>
            </a:r>
            <a:endParaRPr lang="pl-PL" dirty="0"/>
          </a:p>
        </p:txBody>
      </p:sp>
      <p:sp>
        <p:nvSpPr>
          <p:cNvPr id="4" name="Symbol zastępczy numeru slajdu 5"/>
          <p:cNvSpPr>
            <a:spLocks noGrp="1"/>
          </p:cNvSpPr>
          <p:nvPr>
            <p:ph type="sldNum" sz="quarter" idx="10"/>
          </p:nvPr>
        </p:nvSpPr>
        <p:spPr/>
        <p:txBody>
          <a:bodyPr/>
          <a:lstStyle>
            <a:lvl1pPr>
              <a:defRPr/>
            </a:lvl1pPr>
          </a:lstStyle>
          <a:p>
            <a:fld id="{B01C39FE-19DE-4827-9DDF-3A1C20771786}" type="slidenum">
              <a:rPr lang="pl-PL" altLang="pl-PL"/>
              <a:pPr/>
              <a:t>‹#›</a:t>
            </a:fld>
            <a:endParaRPr lang="pl-PL" altLang="pl-PL"/>
          </a:p>
        </p:txBody>
      </p:sp>
    </p:spTree>
    <p:extLst>
      <p:ext uri="{BB962C8B-B14F-4D97-AF65-F5344CB8AC3E}">
        <p14:creationId xmlns:p14="http://schemas.microsoft.com/office/powerpoint/2010/main" val="37767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ytuł i zawartość">
    <p:spTree>
      <p:nvGrpSpPr>
        <p:cNvPr id="1" name=""/>
        <p:cNvGrpSpPr/>
        <p:nvPr/>
      </p:nvGrpSpPr>
      <p:grpSpPr>
        <a:xfrm>
          <a:off x="0" y="0"/>
          <a:ext cx="0" cy="0"/>
          <a:chOff x="0" y="0"/>
          <a:chExt cx="0" cy="0"/>
        </a:xfrm>
      </p:grpSpPr>
      <p:cxnSp>
        <p:nvCxnSpPr>
          <p:cNvPr id="5" name="Łącznik prostoliniowy 4"/>
          <p:cNvCxnSpPr/>
          <p:nvPr userDrawn="1"/>
        </p:nvCxnSpPr>
        <p:spPr>
          <a:xfrm>
            <a:off x="684213" y="2349500"/>
            <a:ext cx="8278812" cy="0"/>
          </a:xfrm>
          <a:prstGeom prst="line">
            <a:avLst/>
          </a:prstGeom>
          <a:ln w="6350">
            <a:solidFill>
              <a:srgbClr val="0D0666"/>
            </a:solidFill>
          </a:ln>
        </p:spPr>
        <p:style>
          <a:lnRef idx="1">
            <a:schemeClr val="accent1"/>
          </a:lnRef>
          <a:fillRef idx="0">
            <a:schemeClr val="accent1"/>
          </a:fillRef>
          <a:effectRef idx="0">
            <a:schemeClr val="accent1"/>
          </a:effectRef>
          <a:fontRef idx="minor">
            <a:schemeClr val="tx1"/>
          </a:fontRef>
        </p:style>
      </p:cxnSp>
      <p:sp>
        <p:nvSpPr>
          <p:cNvPr id="53" name="Tytuł 1"/>
          <p:cNvSpPr>
            <a:spLocks noGrp="1"/>
          </p:cNvSpPr>
          <p:nvPr>
            <p:ph type="title"/>
          </p:nvPr>
        </p:nvSpPr>
        <p:spPr>
          <a:xfrm>
            <a:off x="-7165304" y="-3123728"/>
            <a:ext cx="6264696" cy="575518"/>
          </a:xfrm>
          <a:prstGeom prst="rect">
            <a:avLst/>
          </a:prstGeom>
        </p:spPr>
        <p:txBody>
          <a:bodyPr>
            <a:normAutofit/>
          </a:bodyPr>
          <a:lstStyle>
            <a:lvl1pPr algn="l">
              <a:defRPr sz="2400" b="1">
                <a:solidFill>
                  <a:srgbClr val="0D0666"/>
                </a:solidFill>
                <a:latin typeface="+mj-lt"/>
                <a:cs typeface="Calibri" pitchFamily="34" charset="0"/>
              </a:defRPr>
            </a:lvl1pPr>
          </a:lstStyle>
          <a:p>
            <a:r>
              <a:rPr lang="pl-PL" dirty="0" smtClean="0"/>
              <a:t>Kliknij, aby edytować styl</a:t>
            </a:r>
            <a:endParaRPr lang="pl-PL" dirty="0"/>
          </a:p>
        </p:txBody>
      </p:sp>
      <p:sp>
        <p:nvSpPr>
          <p:cNvPr id="36" name="Symbol zastępczy zawartości 2"/>
          <p:cNvSpPr>
            <a:spLocks noGrp="1"/>
          </p:cNvSpPr>
          <p:nvPr>
            <p:ph idx="1"/>
          </p:nvPr>
        </p:nvSpPr>
        <p:spPr>
          <a:xfrm>
            <a:off x="576001" y="980728"/>
            <a:ext cx="8411663" cy="1224136"/>
          </a:xfrm>
          <a:prstGeom prst="rect">
            <a:avLst/>
          </a:prstGeom>
        </p:spPr>
        <p:txBody>
          <a:bodyPr lIns="91435" tIns="45717" rIns="91435" bIns="45717">
            <a:normAutofit/>
          </a:bodyPr>
          <a:lstStyle>
            <a:lvl1pPr marL="0" indent="0">
              <a:buClr>
                <a:srgbClr val="FF0000"/>
              </a:buClr>
              <a:buNone/>
              <a:defRPr sz="1800" b="1">
                <a:solidFill>
                  <a:srgbClr val="FF0000"/>
                </a:solidFill>
                <a:latin typeface="+mn-lt"/>
              </a:defRPr>
            </a:lvl1pPr>
            <a:lvl2pPr marL="742909" indent="-285734">
              <a:buClr>
                <a:srgbClr val="FF0000"/>
              </a:buClr>
              <a:buFont typeface="Wingdings" pitchFamily="2" charset="2"/>
              <a:buChar char="§"/>
              <a:defRPr sz="1800"/>
            </a:lvl2pPr>
            <a:lvl3pPr marL="1142937" indent="-228587">
              <a:buClr>
                <a:srgbClr val="FF0000"/>
              </a:buClr>
              <a:buSzPct val="80000"/>
              <a:buFont typeface="Wingdings" pitchFamily="2" charset="2"/>
              <a:buChar char="ü"/>
              <a:defRPr sz="1800"/>
            </a:lvl3pPr>
            <a:lvl4pPr marL="1600112" indent="-228587">
              <a:buClr>
                <a:srgbClr val="FF0000"/>
              </a:buClr>
              <a:buSzPct val="80000"/>
              <a:buFont typeface="Courier New" pitchFamily="49" charset="0"/>
              <a:buChar char="o"/>
              <a:defRPr sz="1800"/>
            </a:lvl4pPr>
            <a:lvl5pPr marL="2057286" indent="-228587">
              <a:buClr>
                <a:srgbClr val="FF0000"/>
              </a:buClr>
              <a:buSzPct val="80000"/>
              <a:buFont typeface="Arial" pitchFamily="34" charset="0"/>
              <a:buChar char="•"/>
              <a:defRPr sz="1800"/>
            </a:lvl5pPr>
          </a:lstStyle>
          <a:p>
            <a:pPr lvl="0"/>
            <a:r>
              <a:rPr lang="pl-PL" dirty="0" smtClean="0"/>
              <a:t>Kliknij, aby edytować style wzorca tekstu</a:t>
            </a:r>
          </a:p>
        </p:txBody>
      </p:sp>
      <p:sp>
        <p:nvSpPr>
          <p:cNvPr id="37" name="Symbol zastępczy zawartości 2"/>
          <p:cNvSpPr>
            <a:spLocks noGrp="1"/>
          </p:cNvSpPr>
          <p:nvPr>
            <p:ph idx="13"/>
          </p:nvPr>
        </p:nvSpPr>
        <p:spPr>
          <a:xfrm>
            <a:off x="576001" y="2492896"/>
            <a:ext cx="8411663" cy="1224136"/>
          </a:xfrm>
          <a:prstGeom prst="rect">
            <a:avLst/>
          </a:prstGeom>
        </p:spPr>
        <p:txBody>
          <a:bodyPr lIns="91435" tIns="45717" rIns="91435" bIns="45717">
            <a:normAutofit/>
          </a:bodyPr>
          <a:lstStyle>
            <a:lvl1pPr marL="0" indent="0">
              <a:buClr>
                <a:srgbClr val="FF0000"/>
              </a:buClr>
              <a:buNone/>
              <a:defRPr sz="1800">
                <a:latin typeface="+mn-lt"/>
              </a:defRPr>
            </a:lvl1pPr>
            <a:lvl2pPr marL="742909" indent="-285734">
              <a:buClr>
                <a:srgbClr val="FF0000"/>
              </a:buClr>
              <a:buFont typeface="Wingdings" pitchFamily="2" charset="2"/>
              <a:buChar char="§"/>
              <a:defRPr sz="1800"/>
            </a:lvl2pPr>
            <a:lvl3pPr marL="1142937" indent="-228587">
              <a:buClr>
                <a:srgbClr val="FF0000"/>
              </a:buClr>
              <a:buSzPct val="80000"/>
              <a:buFont typeface="Wingdings" pitchFamily="2" charset="2"/>
              <a:buChar char="ü"/>
              <a:defRPr sz="1800"/>
            </a:lvl3pPr>
            <a:lvl4pPr marL="1600112" indent="-228587">
              <a:buClr>
                <a:srgbClr val="FF0000"/>
              </a:buClr>
              <a:buSzPct val="80000"/>
              <a:buFont typeface="Courier New" pitchFamily="49" charset="0"/>
              <a:buChar char="o"/>
              <a:defRPr sz="1800"/>
            </a:lvl4pPr>
            <a:lvl5pPr marL="2057286" indent="-228587">
              <a:buClr>
                <a:srgbClr val="FF0000"/>
              </a:buClr>
              <a:buSzPct val="80000"/>
              <a:buFont typeface="Arial" pitchFamily="34" charset="0"/>
              <a:buChar char="•"/>
              <a:defRPr sz="1800"/>
            </a:lvl5pPr>
          </a:lstStyle>
          <a:p>
            <a:pPr lvl="0"/>
            <a:r>
              <a:rPr lang="pl-PL" dirty="0" smtClean="0"/>
              <a:t>Kliknij, aby edytować style wzorca tekstu</a:t>
            </a:r>
          </a:p>
        </p:txBody>
      </p:sp>
      <p:sp>
        <p:nvSpPr>
          <p:cNvPr id="6" name="Symbol zastępczy numeru slajdu 5"/>
          <p:cNvSpPr>
            <a:spLocks noGrp="1"/>
          </p:cNvSpPr>
          <p:nvPr>
            <p:ph type="sldNum" sz="quarter" idx="14"/>
          </p:nvPr>
        </p:nvSpPr>
        <p:spPr/>
        <p:txBody>
          <a:bodyPr/>
          <a:lstStyle>
            <a:lvl1pPr>
              <a:defRPr/>
            </a:lvl1pPr>
          </a:lstStyle>
          <a:p>
            <a:fld id="{C4E00E8D-879E-4A10-847E-4C3F4BC39F95}" type="slidenum">
              <a:rPr lang="pl-PL" altLang="pl-PL"/>
              <a:pPr/>
              <a:t>‹#›</a:t>
            </a:fld>
            <a:endParaRPr lang="pl-PL" altLang="pl-PL"/>
          </a:p>
        </p:txBody>
      </p:sp>
    </p:spTree>
    <p:extLst>
      <p:ext uri="{BB962C8B-B14F-4D97-AF65-F5344CB8AC3E}">
        <p14:creationId xmlns:p14="http://schemas.microsoft.com/office/powerpoint/2010/main" val="346036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numeru slajdu 5"/>
          <p:cNvSpPr>
            <a:spLocks noGrp="1"/>
          </p:cNvSpPr>
          <p:nvPr>
            <p:ph type="sldNum" sz="quarter" idx="10"/>
          </p:nvPr>
        </p:nvSpPr>
        <p:spPr/>
        <p:txBody>
          <a:bodyPr/>
          <a:lstStyle>
            <a:lvl1pPr>
              <a:defRPr/>
            </a:lvl1pPr>
          </a:lstStyle>
          <a:p>
            <a:fld id="{08B88624-51B3-4848-97EB-73AFA5BA6DDF}" type="slidenum">
              <a:rPr lang="pl-PL" altLang="pl-PL"/>
              <a:pPr/>
              <a:t>‹#›</a:t>
            </a:fld>
            <a:endParaRPr lang="pl-PL" altLang="pl-PL"/>
          </a:p>
        </p:txBody>
      </p:sp>
    </p:spTree>
    <p:extLst>
      <p:ext uri="{BB962C8B-B14F-4D97-AF65-F5344CB8AC3E}">
        <p14:creationId xmlns:p14="http://schemas.microsoft.com/office/powerpoint/2010/main" val="324887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rostokąt 1"/>
          <p:cNvSpPr/>
          <p:nvPr userDrawn="1"/>
        </p:nvSpPr>
        <p:spPr>
          <a:xfrm>
            <a:off x="-7381875" y="-3482975"/>
            <a:ext cx="24339550" cy="13823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8" name="Symbol zastępczy numeru slajdu 5"/>
          <p:cNvSpPr>
            <a:spLocks noGrp="1"/>
          </p:cNvSpPr>
          <p:nvPr>
            <p:ph type="sldNum" sz="quarter" idx="4"/>
          </p:nvPr>
        </p:nvSpPr>
        <p:spPr>
          <a:xfrm>
            <a:off x="16021050" y="9621838"/>
            <a:ext cx="504825" cy="365125"/>
          </a:xfrm>
          <a:prstGeom prst="rect">
            <a:avLst/>
          </a:prstGeom>
        </p:spPr>
        <p:txBody>
          <a:bodyPr vert="horz" wrap="square" lIns="91435" tIns="45717" rIns="91435" bIns="45717" numCol="1" anchor="b" anchorCtr="0" compatLnSpc="1">
            <a:prstTxWarp prst="textNoShape">
              <a:avLst/>
            </a:prstTxWarp>
          </a:bodyPr>
          <a:lstStyle>
            <a:lvl1pPr algn="r" eaLnBrk="1" hangingPunct="1">
              <a:defRPr sz="1200"/>
            </a:lvl1pPr>
          </a:lstStyle>
          <a:p>
            <a:fld id="{1C89B325-1675-4254-A99F-641B143E446A}" type="slidenum">
              <a:rPr lang="pl-PL" altLang="pl-PL"/>
              <a:pPr/>
              <a:t>‹#›</a:t>
            </a:fld>
            <a:endParaRPr lang="pl-PL" altLang="pl-PL"/>
          </a:p>
        </p:txBody>
      </p:sp>
      <p:sp>
        <p:nvSpPr>
          <p:cNvPr id="1028" name="Symbol zastępczy tytułu 1"/>
          <p:cNvSpPr>
            <a:spLocks noGrp="1"/>
          </p:cNvSpPr>
          <p:nvPr>
            <p:ph type="title"/>
          </p:nvPr>
        </p:nvSpPr>
        <p:spPr bwMode="auto">
          <a:xfrm>
            <a:off x="-6877050" y="-29797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7" rIns="91435" bIns="45717" numCol="1" anchor="ctr" anchorCtr="0" compatLnSpc="1">
            <a:prstTxWarp prst="textNoShape">
              <a:avLst/>
            </a:prstTxWarp>
          </a:bodyPr>
          <a:lstStyle/>
          <a:p>
            <a:pPr lvl="0"/>
            <a:r>
              <a:rPr lang="pl-PL" altLang="pl-PL" smtClean="0"/>
              <a:t>Kliknij, aby edytować styl</a:t>
            </a:r>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7" r:id="rId6"/>
    <p:sldLayoutId id="2147483936"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charset="0"/>
        </a:defRPr>
      </a:lvl2pPr>
      <a:lvl3pPr algn="l" rtl="0" eaLnBrk="0" fontAlgn="base" hangingPunct="0">
        <a:spcBef>
          <a:spcPct val="0"/>
        </a:spcBef>
        <a:spcAft>
          <a:spcPct val="0"/>
        </a:spcAft>
        <a:defRPr sz="3600">
          <a:solidFill>
            <a:schemeClr val="tx1"/>
          </a:solidFill>
          <a:latin typeface="Times New Roman" charset="0"/>
        </a:defRPr>
      </a:lvl3pPr>
      <a:lvl4pPr algn="l" rtl="0" eaLnBrk="0" fontAlgn="base" hangingPunct="0">
        <a:spcBef>
          <a:spcPct val="0"/>
        </a:spcBef>
        <a:spcAft>
          <a:spcPct val="0"/>
        </a:spcAft>
        <a:defRPr sz="3600">
          <a:solidFill>
            <a:schemeClr val="tx1"/>
          </a:solidFill>
          <a:latin typeface="Times New Roman" charset="0"/>
        </a:defRPr>
      </a:lvl4pPr>
      <a:lvl5pPr algn="l" rtl="0" eaLnBrk="0" fontAlgn="base" hangingPunct="0">
        <a:spcBef>
          <a:spcPct val="0"/>
        </a:spcBef>
        <a:spcAft>
          <a:spcPct val="0"/>
        </a:spcAft>
        <a:defRPr sz="3600">
          <a:solidFill>
            <a:schemeClr val="tx1"/>
          </a:solidFill>
          <a:latin typeface="Times New Roman" charset="0"/>
        </a:defRPr>
      </a:lvl5pPr>
      <a:lvl6pPr marL="457175" algn="l" rtl="0" fontAlgn="base">
        <a:spcBef>
          <a:spcPct val="0"/>
        </a:spcBef>
        <a:spcAft>
          <a:spcPct val="0"/>
        </a:spcAft>
        <a:defRPr sz="3600">
          <a:solidFill>
            <a:schemeClr val="tx1"/>
          </a:solidFill>
          <a:latin typeface="Times New Roman" charset="0"/>
        </a:defRPr>
      </a:lvl6pPr>
      <a:lvl7pPr marL="914350" algn="l" rtl="0" fontAlgn="base">
        <a:spcBef>
          <a:spcPct val="0"/>
        </a:spcBef>
        <a:spcAft>
          <a:spcPct val="0"/>
        </a:spcAft>
        <a:defRPr sz="3600">
          <a:solidFill>
            <a:schemeClr val="tx1"/>
          </a:solidFill>
          <a:latin typeface="Times New Roman" charset="0"/>
        </a:defRPr>
      </a:lvl7pPr>
      <a:lvl8pPr marL="1371525" algn="l" rtl="0" fontAlgn="base">
        <a:spcBef>
          <a:spcPct val="0"/>
        </a:spcBef>
        <a:spcAft>
          <a:spcPct val="0"/>
        </a:spcAft>
        <a:defRPr sz="3600">
          <a:solidFill>
            <a:schemeClr val="tx1"/>
          </a:solidFill>
          <a:latin typeface="Times New Roman" charset="0"/>
        </a:defRPr>
      </a:lvl8pPr>
      <a:lvl9pPr marL="1828699" algn="l" rtl="0" fontAlgn="base">
        <a:spcBef>
          <a:spcPct val="0"/>
        </a:spcBef>
        <a:spcAft>
          <a:spcPct val="0"/>
        </a:spcAft>
        <a:defRPr sz="3600">
          <a:solidFill>
            <a:schemeClr val="tx1"/>
          </a:solidFill>
          <a:latin typeface="Times New Roman" charset="0"/>
        </a:defRPr>
      </a:lvl9pPr>
    </p:titleStyle>
    <p:bodyStyle>
      <a:lvl1pPr marL="341313" indent="-341313"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462" indent="-228587" algn="l" defTabSz="91435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36" indent="-228587" algn="l" defTabSz="91435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11" indent="-228587" algn="l" defTabSz="91435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85" indent="-228587" algn="l" defTabSz="91435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350" rtl="0" eaLnBrk="1" latinLnBrk="0" hangingPunct="1">
        <a:defRPr sz="1800" kern="1200">
          <a:solidFill>
            <a:schemeClr val="tx1"/>
          </a:solidFill>
          <a:latin typeface="+mn-lt"/>
          <a:ea typeface="+mn-ea"/>
          <a:cs typeface="+mn-cs"/>
        </a:defRPr>
      </a:lvl1pPr>
      <a:lvl2pPr marL="457175" algn="l" defTabSz="914350" rtl="0" eaLnBrk="1" latinLnBrk="0" hangingPunct="1">
        <a:defRPr sz="1800" kern="1200">
          <a:solidFill>
            <a:schemeClr val="tx1"/>
          </a:solidFill>
          <a:latin typeface="+mn-lt"/>
          <a:ea typeface="+mn-ea"/>
          <a:cs typeface="+mn-cs"/>
        </a:defRPr>
      </a:lvl2pPr>
      <a:lvl3pPr marL="914350" algn="l" defTabSz="914350" rtl="0" eaLnBrk="1" latinLnBrk="0" hangingPunct="1">
        <a:defRPr sz="1800" kern="1200">
          <a:solidFill>
            <a:schemeClr val="tx1"/>
          </a:solidFill>
          <a:latin typeface="+mn-lt"/>
          <a:ea typeface="+mn-ea"/>
          <a:cs typeface="+mn-cs"/>
        </a:defRPr>
      </a:lvl3pPr>
      <a:lvl4pPr marL="1371525" algn="l" defTabSz="914350" rtl="0" eaLnBrk="1" latinLnBrk="0" hangingPunct="1">
        <a:defRPr sz="1800" kern="1200">
          <a:solidFill>
            <a:schemeClr val="tx1"/>
          </a:solidFill>
          <a:latin typeface="+mn-lt"/>
          <a:ea typeface="+mn-ea"/>
          <a:cs typeface="+mn-cs"/>
        </a:defRPr>
      </a:lvl4pPr>
      <a:lvl5pPr marL="1828699" algn="l" defTabSz="914350" rtl="0" eaLnBrk="1" latinLnBrk="0" hangingPunct="1">
        <a:defRPr sz="1800" kern="1200">
          <a:solidFill>
            <a:schemeClr val="tx1"/>
          </a:solidFill>
          <a:latin typeface="+mn-lt"/>
          <a:ea typeface="+mn-ea"/>
          <a:cs typeface="+mn-cs"/>
        </a:defRPr>
      </a:lvl5pPr>
      <a:lvl6pPr marL="2285874" algn="l" defTabSz="914350" rtl="0" eaLnBrk="1" latinLnBrk="0" hangingPunct="1">
        <a:defRPr sz="1800" kern="1200">
          <a:solidFill>
            <a:schemeClr val="tx1"/>
          </a:solidFill>
          <a:latin typeface="+mn-lt"/>
          <a:ea typeface="+mn-ea"/>
          <a:cs typeface="+mn-cs"/>
        </a:defRPr>
      </a:lvl6pPr>
      <a:lvl7pPr marL="2743049" algn="l" defTabSz="914350" rtl="0" eaLnBrk="1" latinLnBrk="0" hangingPunct="1">
        <a:defRPr sz="1800" kern="1200">
          <a:solidFill>
            <a:schemeClr val="tx1"/>
          </a:solidFill>
          <a:latin typeface="+mn-lt"/>
          <a:ea typeface="+mn-ea"/>
          <a:cs typeface="+mn-cs"/>
        </a:defRPr>
      </a:lvl7pPr>
      <a:lvl8pPr marL="3200224" algn="l" defTabSz="914350" rtl="0" eaLnBrk="1" latinLnBrk="0" hangingPunct="1">
        <a:defRPr sz="1800" kern="1200">
          <a:solidFill>
            <a:schemeClr val="tx1"/>
          </a:solidFill>
          <a:latin typeface="+mn-lt"/>
          <a:ea typeface="+mn-ea"/>
          <a:cs typeface="+mn-cs"/>
        </a:defRPr>
      </a:lvl8pPr>
      <a:lvl9pPr marL="3657398" algn="l" defTabSz="91435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ctrTitle"/>
          </p:nvPr>
        </p:nvSpPr>
        <p:spPr>
          <a:xfrm>
            <a:off x="576263" y="2132013"/>
            <a:ext cx="8185150" cy="1470025"/>
          </a:xfrm>
        </p:spPr>
        <p:txBody>
          <a:bodyPr/>
          <a:lstStyle/>
          <a:p>
            <a:pPr eaLnBrk="1" hangingPunct="1"/>
            <a:r>
              <a:rPr lang="pl-PL" altLang="pl-PL" smtClean="0">
                <a:ea typeface="Calibri" pitchFamily="34" charset="0"/>
              </a:rPr>
              <a:t>Efektywne przeszukiwanie zasobów sieci dla celów prowadzonych czynności służbowych</a:t>
            </a:r>
          </a:p>
        </p:txBody>
      </p:sp>
      <p:sp>
        <p:nvSpPr>
          <p:cNvPr id="5123" name="Podtytuł 2"/>
          <p:cNvSpPr>
            <a:spLocks noGrp="1"/>
          </p:cNvSpPr>
          <p:nvPr>
            <p:ph type="subTitle" idx="1"/>
          </p:nvPr>
        </p:nvSpPr>
        <p:spPr bwMode="auto">
          <a:xfrm>
            <a:off x="5508625" y="4292600"/>
            <a:ext cx="3240088" cy="1512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endParaRPr lang="pl-PL" altLang="pl-PL" smtClean="0"/>
          </a:p>
        </p:txBody>
      </p:sp>
      <p:sp>
        <p:nvSpPr>
          <p:cNvPr id="5124" name="Symbol zastępczy numeru slajdu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BF96FDA1-1A71-4176-B48D-1389D8B76A91}" type="slidenum">
              <a:rPr lang="pl-PL" altLang="pl-PL"/>
              <a:pPr/>
              <a:t>1</a:t>
            </a:fld>
            <a:endParaRPr lang="pl-PL" alt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ctrTitle"/>
          </p:nvPr>
        </p:nvSpPr>
        <p:spPr>
          <a:xfrm>
            <a:off x="576263" y="1700213"/>
            <a:ext cx="8185150" cy="3097212"/>
          </a:xfrm>
        </p:spPr>
        <p:txBody>
          <a:bodyPr/>
          <a:lstStyle/>
          <a:p>
            <a:pPr eaLnBrk="1" hangingPunct="1"/>
            <a:r>
              <a:rPr lang="pl-PL" altLang="pl-PL" smtClean="0">
                <a:ea typeface="Calibri" pitchFamily="34" charset="0"/>
              </a:rPr>
              <a:t>Część VI - System Informacji Podatkowej i Centralna Baza Orzeczeń Sądów Administracyjnych</a:t>
            </a:r>
          </a:p>
        </p:txBody>
      </p:sp>
      <p:sp>
        <p:nvSpPr>
          <p:cNvPr id="7171"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2D43DEA5-71E1-40BE-8AC2-13973BBC1F96}" type="slidenum">
              <a:rPr lang="pl-PL" altLang="pl-PL"/>
              <a:pPr/>
              <a:t>2</a:t>
            </a:fld>
            <a:endParaRPr lang="pl-PL" altLang="pl-P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ctrTitle"/>
          </p:nvPr>
        </p:nvSpPr>
        <p:spPr>
          <a:xfrm>
            <a:off x="576263" y="2132013"/>
            <a:ext cx="8459787" cy="1470025"/>
          </a:xfrm>
        </p:spPr>
        <p:txBody>
          <a:bodyPr/>
          <a:lstStyle/>
          <a:p>
            <a:pPr eaLnBrk="1" hangingPunct="1"/>
            <a:r>
              <a:rPr lang="pl-PL" altLang="pl-PL" smtClean="0">
                <a:ea typeface="Calibri" pitchFamily="34" charset="0"/>
              </a:rPr>
              <a:t>Lekcja 1 – System Informacji Podatkowej </a:t>
            </a:r>
          </a:p>
        </p:txBody>
      </p:sp>
      <p:sp>
        <p:nvSpPr>
          <p:cNvPr id="9219"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7DC5830D-6053-44A6-A77F-A6C94B84A194}" type="slidenum">
              <a:rPr lang="pl-PL" altLang="pl-PL"/>
              <a:pPr/>
              <a:t>3</a:t>
            </a:fld>
            <a:endParaRPr lang="pl-PL" altLang="pl-P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1"/>
          <p:cNvSpPr>
            <a:spLocks noGrp="1"/>
          </p:cNvSpPr>
          <p:nvPr>
            <p:ph idx="1"/>
          </p:nvPr>
        </p:nvSpPr>
        <p:spPr bwMode="auto">
          <a:xfrm>
            <a:off x="576263" y="981075"/>
            <a:ext cx="8412162" cy="1008063"/>
          </a:xfrm>
        </p:spPr>
        <p:txBody>
          <a:bodyPr vert="horz" wrap="square" numCol="1" anchor="t" anchorCtr="0" compatLnSpc="1">
            <a:prstTxWarp prst="textNoShape">
              <a:avLst/>
            </a:prstTxWarp>
            <a:normAutofit fontScale="85000" lnSpcReduction="10000"/>
          </a:bodyPr>
          <a:lstStyle/>
          <a:p>
            <a:pPr eaLnBrk="1" hangingPunct="1">
              <a:buFont typeface="Arial" panose="020B0604020202020204" pitchFamily="34" charset="0"/>
              <a:buNone/>
              <a:defRPr/>
            </a:pPr>
            <a:r>
              <a:rPr lang="pl-PL" altLang="pl-PL" dirty="0" smtClean="0"/>
              <a:t>Uczestnikowi szkolenia opisana zostanie wyszukiwarka </a:t>
            </a:r>
            <a:r>
              <a:rPr lang="pl-PL" altLang="pl-PL" dirty="0"/>
              <a:t>Ministerstwa Finansów Systemu Informacji Podatkowej (SIP) </a:t>
            </a:r>
            <a:r>
              <a:rPr lang="pl-PL" altLang="pl-PL" dirty="0" smtClean="0"/>
              <a:t>i pokazane zostaną sposoby przeszukiwania </a:t>
            </a:r>
            <a:r>
              <a:rPr lang="pl-PL" altLang="pl-PL" dirty="0"/>
              <a:t>zawartości </a:t>
            </a:r>
            <a:r>
              <a:rPr lang="pl-PL" altLang="pl-PL" dirty="0" smtClean="0"/>
              <a:t>archiwum </a:t>
            </a:r>
            <a:r>
              <a:rPr lang="pl-PL" altLang="pl-PL" dirty="0"/>
              <a:t>pisemnych interpretacji przepisów prawa podatkowego (interpretacje indywidualne) oraz </a:t>
            </a:r>
            <a:r>
              <a:rPr lang="pl-PL" altLang="pl-PL" dirty="0" smtClean="0"/>
              <a:t>zawartości </a:t>
            </a:r>
            <a:r>
              <a:rPr lang="pl-PL" altLang="pl-PL" dirty="0"/>
              <a:t>archiwum orzecznictwa sądów w sprawach podatkowych i interpretacji organów podatkowych.</a:t>
            </a:r>
            <a:endParaRPr lang="pl-PL" altLang="pl-PL" dirty="0" smtClean="0"/>
          </a:p>
        </p:txBody>
      </p:sp>
      <p:sp>
        <p:nvSpPr>
          <p:cNvPr id="11267"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686D5252-1C3D-42DC-AD05-E905F222E07C}" type="slidenum">
              <a:rPr lang="pl-PL" altLang="pl-PL"/>
              <a:pPr/>
              <a:t>4</a:t>
            </a:fld>
            <a:endParaRPr lang="pl-PL" altLang="pl-PL"/>
          </a:p>
        </p:txBody>
      </p:sp>
      <p:sp>
        <p:nvSpPr>
          <p:cNvPr id="11268" name="Tytuł 3"/>
          <p:cNvSpPr>
            <a:spLocks noGrp="1"/>
          </p:cNvSpPr>
          <p:nvPr>
            <p:ph type="title"/>
          </p:nvPr>
        </p:nvSpPr>
        <p:spPr>
          <a:xfrm>
            <a:off x="2698750" y="115888"/>
            <a:ext cx="6265863" cy="576262"/>
          </a:xfrm>
        </p:spPr>
        <p:txBody>
          <a:bodyPr/>
          <a:lstStyle/>
          <a:p>
            <a:pPr eaLnBrk="1" hangingPunct="1"/>
            <a:r>
              <a:rPr lang="pl-PL" altLang="pl-PL" smtClean="0">
                <a:ea typeface="Calibri" pitchFamily="34" charset="0"/>
              </a:rPr>
              <a:t>Cele lekcji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DA261359-54EC-4D93-A46F-2A3430258919}" type="slidenum">
              <a:rPr lang="pl-PL" altLang="pl-PL"/>
              <a:pPr/>
              <a:t>5</a:t>
            </a:fld>
            <a:endParaRPr lang="pl-PL" altLang="pl-PL"/>
          </a:p>
        </p:txBody>
      </p:sp>
      <p:sp>
        <p:nvSpPr>
          <p:cNvPr id="13315" name="Tytuł 3"/>
          <p:cNvSpPr>
            <a:spLocks noGrp="1"/>
          </p:cNvSpPr>
          <p:nvPr>
            <p:ph type="title"/>
          </p:nvPr>
        </p:nvSpPr>
        <p:spPr>
          <a:xfrm>
            <a:off x="-6948488" y="-3195638"/>
            <a:ext cx="6265863" cy="576263"/>
          </a:xfrm>
        </p:spPr>
        <p:txBody>
          <a:bodyPr/>
          <a:lstStyle/>
          <a:p>
            <a:pPr eaLnBrk="1" hangingPunct="1"/>
            <a:r>
              <a:rPr lang="pl-PL" altLang="pl-PL" smtClean="0">
                <a:ea typeface="Calibri" pitchFamily="34" charset="0"/>
              </a:rPr>
              <a:t>Wyszukiwarka SIP</a:t>
            </a:r>
          </a:p>
        </p:txBody>
      </p:sp>
      <p:sp>
        <p:nvSpPr>
          <p:cNvPr id="13316" name="Symbol zastępczy zawartości 1"/>
          <p:cNvSpPr>
            <a:spLocks noGrp="1"/>
          </p:cNvSpPr>
          <p:nvPr>
            <p:ph idx="1"/>
          </p:nvPr>
        </p:nvSpPr>
        <p:spPr bwMode="auto">
          <a:xfrm>
            <a:off x="2843213" y="2312988"/>
            <a:ext cx="3529012" cy="536575"/>
          </a:xfrm>
          <a:noFill/>
          <a:ln>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vert="horz" wrap="square" numCol="1" anchor="t" anchorCtr="0" compatLnSpc="1">
            <a:prstTxWarp prst="textNoShape">
              <a:avLst/>
            </a:prstTxWarp>
          </a:bodyPr>
          <a:lstStyle/>
          <a:p>
            <a:pPr marL="0" indent="0" algn="ctr" eaLnBrk="1" hangingPunct="1">
              <a:buFont typeface="Arial" charset="0"/>
              <a:buNone/>
            </a:pPr>
            <a:r>
              <a:rPr lang="pl-PL" altLang="pl-PL" sz="1200" b="1" smtClean="0"/>
              <a:t>Wyszukiwarka interpretacji i orzeczeń podatkowych (System Informacji Podatkowej):</a:t>
            </a:r>
          </a:p>
        </p:txBody>
      </p:sp>
      <p:sp>
        <p:nvSpPr>
          <p:cNvPr id="13317" name="pole tekstowe 6"/>
          <p:cNvSpPr txBox="1">
            <a:spLocks noChangeArrowheads="1"/>
          </p:cNvSpPr>
          <p:nvPr/>
        </p:nvSpPr>
        <p:spPr bwMode="auto">
          <a:xfrm>
            <a:off x="684213" y="3281363"/>
            <a:ext cx="2447925" cy="21240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1435" tIns="45717" rIns="91435" bIns="45717">
            <a:spAutoFit/>
          </a:bodyPr>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r>
              <a:rPr lang="pl-PL" altLang="pl-PL" sz="1200" b="1"/>
              <a:t>Interpretacje ogólne/indywidualne</a:t>
            </a:r>
          </a:p>
          <a:p>
            <a:pPr eaLnBrk="1" hangingPunct="1"/>
            <a:r>
              <a:rPr lang="pl-PL" altLang="pl-PL" sz="1200"/>
              <a:t>Archiwum zawiera pisemne interpretacje przepisów prawa podatkowego (interpretacje indywidualne) wydawane - na podstawie art. 14b § 1 i § 6 ustawy z dnia 29 sierpnia 1997r. - Ordynacja podatkowa (</a:t>
            </a:r>
            <a:r>
              <a:rPr lang="pl-PL" altLang="pl-PL" sz="1200" u="sng"/>
              <a:t>Dz. U. z 2005r. nr 8 poz. 60 ze zm.</a:t>
            </a:r>
            <a:r>
              <a:rPr lang="pl-PL" altLang="pl-PL" sz="1200"/>
              <a:t>) wraz z wnioskami o wydanie interpretacji indywidualnych. </a:t>
            </a:r>
          </a:p>
        </p:txBody>
      </p:sp>
      <p:sp>
        <p:nvSpPr>
          <p:cNvPr id="58376" name="Prostokąt 8"/>
          <p:cNvSpPr>
            <a:spLocks noChangeArrowheads="1"/>
          </p:cNvSpPr>
          <p:nvPr/>
        </p:nvSpPr>
        <p:spPr bwMode="auto">
          <a:xfrm>
            <a:off x="3419475" y="3281363"/>
            <a:ext cx="5545138" cy="24923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lIns="91435" tIns="45717" rIns="91435" bIns="45717">
            <a:spAutoFit/>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defRPr/>
            </a:pPr>
            <a:r>
              <a:rPr lang="pl-PL" altLang="pl-PL" sz="1200" b="1" dirty="0"/>
              <a:t>Archiwum wydanych interpretacji</a:t>
            </a:r>
          </a:p>
          <a:p>
            <a:pPr eaLnBrk="1" hangingPunct="1">
              <a:defRPr/>
            </a:pPr>
            <a:r>
              <a:rPr lang="pl-PL" altLang="pl-PL" sz="1200" dirty="0"/>
              <a:t>Archiwum zawiera:</a:t>
            </a:r>
          </a:p>
          <a:p>
            <a:pPr marL="171440" indent="-171440" eaLnBrk="1" hangingPunct="1">
              <a:buFont typeface="Arial" panose="020B0604020202020204" pitchFamily="34" charset="0"/>
              <a:buChar char="•"/>
              <a:defRPr/>
            </a:pPr>
            <a:r>
              <a:rPr lang="pl-PL" altLang="pl-PL" sz="1200" dirty="0"/>
              <a:t>orzeczenia - w sprawach podatkowych - Trybunału Konstytucyjnego,</a:t>
            </a:r>
          </a:p>
          <a:p>
            <a:pPr marL="171440" indent="-171440" eaLnBrk="1" hangingPunct="1">
              <a:buFont typeface="Arial" panose="020B0604020202020204" pitchFamily="34" charset="0"/>
              <a:buChar char="•"/>
              <a:defRPr/>
            </a:pPr>
            <a:r>
              <a:rPr lang="pl-PL" altLang="pl-PL" sz="1200" dirty="0"/>
              <a:t>uchwały i orzeczenia - w sprawach podatkowych - Sądu Najwyższego,</a:t>
            </a:r>
          </a:p>
          <a:p>
            <a:pPr marL="171440" indent="-171440" eaLnBrk="1" hangingPunct="1">
              <a:buFont typeface="Arial" panose="020B0604020202020204" pitchFamily="34" charset="0"/>
              <a:buChar char="•"/>
              <a:defRPr/>
            </a:pPr>
            <a:r>
              <a:rPr lang="pl-PL" altLang="pl-PL" sz="1200" dirty="0"/>
              <a:t>uchwały i wybrane, najistotniejsze orzeczenia Naczelnego Sądu Administracyjnego,</a:t>
            </a:r>
          </a:p>
          <a:p>
            <a:pPr marL="171440" indent="-171440" eaLnBrk="1" hangingPunct="1">
              <a:buFont typeface="Arial" panose="020B0604020202020204" pitchFamily="34" charset="0"/>
              <a:buChar char="•"/>
              <a:defRPr/>
            </a:pPr>
            <a:r>
              <a:rPr lang="pl-PL" altLang="pl-PL" sz="1200" dirty="0"/>
              <a:t>urzędowe interpretacje przepisów prawa podatkowego, dokonywane przez Ministra Finansów,</a:t>
            </a:r>
          </a:p>
          <a:p>
            <a:pPr marL="171440" indent="-171440" eaLnBrk="1" hangingPunct="1">
              <a:buFont typeface="Arial" panose="020B0604020202020204" pitchFamily="34" charset="0"/>
              <a:buChar char="•"/>
              <a:defRPr/>
            </a:pPr>
            <a:r>
              <a:rPr lang="pl-PL" altLang="pl-PL" sz="1200" dirty="0"/>
              <a:t>wybrane wyjaśnienia Ministerstwa Finansów przepisów prawa podatkowego,</a:t>
            </a:r>
          </a:p>
          <a:p>
            <a:pPr marL="171440" indent="-171440" eaLnBrk="1" hangingPunct="1">
              <a:buFont typeface="Arial" panose="020B0604020202020204" pitchFamily="34" charset="0"/>
              <a:buChar char="•"/>
              <a:defRPr/>
            </a:pPr>
            <a:r>
              <a:rPr lang="pl-PL" altLang="pl-PL" sz="1200" dirty="0"/>
              <a:t>informacje o zakresie stosowania przepisów prawa podatkowego, udzielane </a:t>
            </a:r>
            <a:br>
              <a:rPr lang="pl-PL" altLang="pl-PL" sz="1200" dirty="0"/>
            </a:br>
            <a:r>
              <a:rPr lang="pl-PL" altLang="pl-PL" sz="1200" dirty="0"/>
              <a:t>podatnikom (płatnikom, inkasentom), na ich żądanie, przez organy podatkowe na podstawie art. 14a § 1 i art. 14b § 3 ustawy z dnia 29 sierpnia 1997 r. - Ordynacja podatkowa (</a:t>
            </a:r>
            <a:r>
              <a:rPr lang="pl-PL" altLang="pl-PL" sz="1200" u="sng" dirty="0"/>
              <a:t>Dz. U. Nr 137, poz. 926 ze zm.</a:t>
            </a:r>
            <a:r>
              <a:rPr lang="pl-PL" altLang="pl-PL" sz="1200" dirty="0"/>
              <a:t>).</a:t>
            </a:r>
          </a:p>
          <a:p>
            <a:pPr eaLnBrk="1" hangingPunct="1">
              <a:defRPr/>
            </a:pPr>
            <a:endParaRPr lang="pl-PL" altLang="pl-PL" sz="1200" dirty="0"/>
          </a:p>
        </p:txBody>
      </p:sp>
      <p:cxnSp>
        <p:nvCxnSpPr>
          <p:cNvPr id="10" name="Łącznik prosty 9"/>
          <p:cNvCxnSpPr/>
          <p:nvPr/>
        </p:nvCxnSpPr>
        <p:spPr>
          <a:xfrm>
            <a:off x="2122488" y="2921000"/>
            <a:ext cx="48974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Łącznik prosty 10"/>
          <p:cNvCxnSpPr/>
          <p:nvPr/>
        </p:nvCxnSpPr>
        <p:spPr>
          <a:xfrm>
            <a:off x="2122488" y="2921000"/>
            <a:ext cx="0" cy="360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Łącznik prosty 11"/>
          <p:cNvCxnSpPr/>
          <p:nvPr/>
        </p:nvCxnSpPr>
        <p:spPr>
          <a:xfrm flipH="1">
            <a:off x="7019925" y="2921000"/>
            <a:ext cx="0" cy="360363"/>
          </a:xfrm>
          <a:prstGeom prst="line">
            <a:avLst/>
          </a:prstGeom>
        </p:spPr>
        <p:style>
          <a:lnRef idx="1">
            <a:schemeClr val="accent1"/>
          </a:lnRef>
          <a:fillRef idx="0">
            <a:schemeClr val="accent1"/>
          </a:fillRef>
          <a:effectRef idx="0">
            <a:schemeClr val="accent1"/>
          </a:effectRef>
          <a:fontRef idx="minor">
            <a:schemeClr val="tx1"/>
          </a:fontRef>
        </p:style>
      </p:cxnSp>
      <p:sp>
        <p:nvSpPr>
          <p:cNvPr id="13322" name="Symbol zastępczy zawartości 1"/>
          <p:cNvSpPr txBox="1">
            <a:spLocks/>
          </p:cNvSpPr>
          <p:nvPr/>
        </p:nvSpPr>
        <p:spPr bwMode="auto">
          <a:xfrm>
            <a:off x="630238" y="954088"/>
            <a:ext cx="8118475" cy="117951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Wyszukiwarka Ministerstwa Finansów Systemu Informacji Podatkowej (SIP) umożliwia przeszukiwanie zawartości archiwum pisemnych interpretacji przepisów prawa podatkowego (interpretacje indywidualne) oraz przeszukiwanie zawartości archiwum orzecznictwa sądów w sprawach podatkowych i interpretacji organów podatkowych.</a:t>
            </a:r>
          </a:p>
          <a:p>
            <a:pPr eaLnBrk="1" hangingPunct="1">
              <a:spcBef>
                <a:spcPct val="20000"/>
              </a:spcBef>
              <a:buClr>
                <a:srgbClr val="FF0000"/>
              </a:buClr>
            </a:pPr>
            <a:r>
              <a:rPr lang="pl-PL" altLang="pl-PL" sz="2800"/>
              <a:t>sip.mf.gov.pl</a:t>
            </a:r>
            <a:endParaRPr lang="pl-PL" altLang="pl-PL"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Obraz 2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91050" y="1847850"/>
            <a:ext cx="13393738" cy="586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Obraz 1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99600" y="1847850"/>
            <a:ext cx="68453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CC01D572-B538-4DAE-9876-8B4004159229}" type="slidenum">
              <a:rPr lang="pl-PL" altLang="pl-PL"/>
              <a:pPr/>
              <a:t>6</a:t>
            </a:fld>
            <a:endParaRPr lang="pl-PL" altLang="pl-PL"/>
          </a:p>
        </p:txBody>
      </p:sp>
      <p:sp>
        <p:nvSpPr>
          <p:cNvPr id="15365" name="Tytuł 3"/>
          <p:cNvSpPr>
            <a:spLocks noGrp="1"/>
          </p:cNvSpPr>
          <p:nvPr>
            <p:ph type="title"/>
          </p:nvPr>
        </p:nvSpPr>
        <p:spPr>
          <a:xfrm>
            <a:off x="-6956425" y="-2979738"/>
            <a:ext cx="6265862" cy="576263"/>
          </a:xfrm>
        </p:spPr>
        <p:txBody>
          <a:bodyPr/>
          <a:lstStyle/>
          <a:p>
            <a:pPr eaLnBrk="1" hangingPunct="1"/>
            <a:r>
              <a:rPr lang="pl-PL" altLang="pl-PL" smtClean="0">
                <a:ea typeface="Calibri" pitchFamily="34" charset="0"/>
              </a:rPr>
              <a:t>Wyszukiwarka SIP</a:t>
            </a:r>
          </a:p>
        </p:txBody>
      </p:sp>
      <p:sp>
        <p:nvSpPr>
          <p:cNvPr id="15366" name="Symbol zastępczy zawartości 1"/>
          <p:cNvSpPr txBox="1">
            <a:spLocks/>
          </p:cNvSpPr>
          <p:nvPr/>
        </p:nvSpPr>
        <p:spPr bwMode="auto">
          <a:xfrm>
            <a:off x="-6883400" y="2624138"/>
            <a:ext cx="2454275" cy="1152525"/>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Prowadzi do formularza umożliwiającego przeszukiwanie wyłącznie zawartości archiwum pisemnych interpretacji przepisów prawa podatkowego (interpretacje indywidualne). </a:t>
            </a:r>
          </a:p>
        </p:txBody>
      </p:sp>
      <p:sp>
        <p:nvSpPr>
          <p:cNvPr id="15367" name="Symbol zastępczy zawartości 1"/>
          <p:cNvSpPr txBox="1">
            <a:spLocks/>
          </p:cNvSpPr>
          <p:nvPr/>
        </p:nvSpPr>
        <p:spPr bwMode="auto">
          <a:xfrm>
            <a:off x="-6956425" y="3992563"/>
            <a:ext cx="2452687" cy="1368425"/>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Prowadzi do formularza umożliwiającego przeszukiwanie wyłącznie zawartości archiwum orzecznictwa sądów w sprawach podatkowych i interpretacji organów podatkowych.</a:t>
            </a:r>
          </a:p>
        </p:txBody>
      </p:sp>
      <p:cxnSp>
        <p:nvCxnSpPr>
          <p:cNvPr id="17" name="Łącznik prosty 16"/>
          <p:cNvCxnSpPr/>
          <p:nvPr/>
        </p:nvCxnSpPr>
        <p:spPr>
          <a:xfrm flipH="1">
            <a:off x="-4933950" y="4208463"/>
            <a:ext cx="1296987" cy="3603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Łącznik prosty 19"/>
          <p:cNvCxnSpPr/>
          <p:nvPr/>
        </p:nvCxnSpPr>
        <p:spPr>
          <a:xfrm flipH="1" flipV="1">
            <a:off x="-4933950" y="3200400"/>
            <a:ext cx="1008062" cy="5048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Symbol zastępczy zawartości 1"/>
          <p:cNvSpPr txBox="1">
            <a:spLocks/>
          </p:cNvSpPr>
          <p:nvPr/>
        </p:nvSpPr>
        <p:spPr bwMode="auto">
          <a:xfrm>
            <a:off x="-1976438" y="1198563"/>
            <a:ext cx="6192838" cy="2852737"/>
          </a:xfrm>
          <a:prstGeom prst="rect">
            <a:avLst/>
          </a:prstGeom>
          <a:solidFill>
            <a:schemeClr val="bg1">
              <a:alpha val="79999"/>
            </a:schemeClr>
          </a:solidFill>
          <a:ln>
            <a:miter lim="800000"/>
            <a:headEnd/>
            <a:tailEnd/>
          </a:ln>
        </p:spPr>
        <p:txBody>
          <a:bodyPr lIns="91435" tIns="45717" rIns="91435" bIns="45717"/>
          <a:lstStyle/>
          <a:p>
            <a:pPr eaLnBrk="1" hangingPunct="1">
              <a:spcBef>
                <a:spcPct val="20000"/>
              </a:spcBef>
              <a:buClr>
                <a:srgbClr val="FF0000"/>
              </a:buClr>
              <a:defRPr/>
            </a:pPr>
            <a:r>
              <a:rPr lang="pl-PL" altLang="pl-PL" sz="1200" dirty="0">
                <a:latin typeface="Times New Roman" charset="0"/>
              </a:rPr>
              <a:t>Pole umożliwia również wyszukiwanie </a:t>
            </a:r>
            <a:r>
              <a:rPr lang="pl-PL" altLang="pl-PL" sz="1200" dirty="0" err="1">
                <a:latin typeface="Times New Roman" charset="0"/>
              </a:rPr>
              <a:t>pełnotekstowe</a:t>
            </a:r>
            <a:r>
              <a:rPr lang="pl-PL" altLang="pl-PL" sz="1200" dirty="0">
                <a:latin typeface="Times New Roman" charset="0"/>
              </a:rPr>
              <a:t>. Działa ono następująco:</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Jeżeli wpisany został ciąg znaków bez przerwy (spacji), zostanie wyszukany zadany ciąg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Jeżeli wpisane zostały ciągi znaków oddzielone przerwą (przerwami), domyślnie zastosowany zostanie operator OR, tzn. na liście wyników wyszukiwania znajdą się wszystkie dokumenty, które zawierają choćby jeden z wpisanych ciągów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Połączenie ciągów znaków operatorami OR (lub znakiem "+") lub AND daje w wyniku sumę łączną lub zbiór wspólny dokumentów wyszukanych, tzn. - w pierwszym przypadku - na liście wyników wyszukiwania znajdą się wszystkie dokumenty, które zawierają choćby jeden z wpisanych ciągów znaków, a w drugim przypadku - na liście wyników wyszukiwania znajdą się wszystkie dokumenty, które zawierają każdy z zadanych ciągów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Podanie ciągów znaków w cudzysłowu powoduje wyszukanie dokładnie takiej jak podana sekwencja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Jest bez znaczenia dla wyniku wyszukiwania, czy wyraz rozpoczyna się małą czy dużą literą.</a:t>
            </a:r>
          </a:p>
        </p:txBody>
      </p:sp>
      <p:cxnSp>
        <p:nvCxnSpPr>
          <p:cNvPr id="26" name="Łącznik prosty 25"/>
          <p:cNvCxnSpPr/>
          <p:nvPr/>
        </p:nvCxnSpPr>
        <p:spPr>
          <a:xfrm flipH="1" flipV="1">
            <a:off x="346075" y="3705225"/>
            <a:ext cx="481013" cy="7207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Elipsa 27"/>
          <p:cNvSpPr/>
          <p:nvPr/>
        </p:nvSpPr>
        <p:spPr>
          <a:xfrm>
            <a:off x="6286500" y="4425950"/>
            <a:ext cx="1309688" cy="2232025"/>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p>
            <a:pPr algn="ctr" eaLnBrk="1" hangingPunct="1">
              <a:defRPr/>
            </a:pPr>
            <a:endParaRPr lang="pl-PL"/>
          </a:p>
        </p:txBody>
      </p:sp>
      <p:cxnSp>
        <p:nvCxnSpPr>
          <p:cNvPr id="29" name="Łącznik prosty 28"/>
          <p:cNvCxnSpPr/>
          <p:nvPr/>
        </p:nvCxnSpPr>
        <p:spPr>
          <a:xfrm flipH="1">
            <a:off x="7366000" y="5145088"/>
            <a:ext cx="1573213" cy="1984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374" name="Symbol zastępczy zawartości 1"/>
          <p:cNvSpPr txBox="1">
            <a:spLocks/>
          </p:cNvSpPr>
          <p:nvPr/>
        </p:nvSpPr>
        <p:spPr bwMode="auto">
          <a:xfrm>
            <a:off x="8667750" y="4208463"/>
            <a:ext cx="1808163" cy="1368425"/>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Pola: Rodzaj dokumentu, Publikator, Autor, Słowo kluczowe, Temat wypełnić należy przy pomocy list (słowników). „X” czyści wybrane elementy list.</a:t>
            </a:r>
          </a:p>
        </p:txBody>
      </p:sp>
      <p:sp>
        <p:nvSpPr>
          <p:cNvPr id="15375" name="Symbol zastępczy zawartości 1"/>
          <p:cNvSpPr txBox="1">
            <a:spLocks/>
          </p:cNvSpPr>
          <p:nvPr/>
        </p:nvSpPr>
        <p:spPr bwMode="auto">
          <a:xfrm>
            <a:off x="12879388" y="3776663"/>
            <a:ext cx="1808162" cy="1368425"/>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Lista dokumentów do wyboru. Można wybrać (wskazać) kilka pozycji klikając na każdej z nich. Wyjście poprzez zamknięcie okna. </a:t>
            </a:r>
          </a:p>
        </p:txBody>
      </p:sp>
      <p:sp>
        <p:nvSpPr>
          <p:cNvPr id="34" name="Elipsa 33"/>
          <p:cNvSpPr/>
          <p:nvPr/>
        </p:nvSpPr>
        <p:spPr>
          <a:xfrm>
            <a:off x="9323388" y="3617913"/>
            <a:ext cx="2592387" cy="433387"/>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p>
            <a:pPr algn="ctr" eaLnBrk="1" hangingPunct="1">
              <a:defRPr/>
            </a:pPr>
            <a:endParaRPr lang="pl-PL"/>
          </a:p>
        </p:txBody>
      </p:sp>
      <p:cxnSp>
        <p:nvCxnSpPr>
          <p:cNvPr id="35" name="Łącznik prosty 34"/>
          <p:cNvCxnSpPr/>
          <p:nvPr/>
        </p:nvCxnSpPr>
        <p:spPr>
          <a:xfrm flipH="1" flipV="1">
            <a:off x="11612563" y="3992563"/>
            <a:ext cx="1571625" cy="2698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378" name="pole tekstowe 1"/>
          <p:cNvSpPr txBox="1">
            <a:spLocks noChangeArrowheads="1"/>
          </p:cNvSpPr>
          <p:nvPr/>
        </p:nvSpPr>
        <p:spPr bwMode="auto">
          <a:xfrm>
            <a:off x="-6956425" y="-2403475"/>
            <a:ext cx="185689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r>
              <a:rPr lang="pl-PL" altLang="pl-PL" b="1" u="sng"/>
              <a:t>Sugestie trenera dotyczące ekranu:</a:t>
            </a:r>
            <a:endParaRPr lang="pl-PL" altLang="pl-PL" b="1"/>
          </a:p>
          <a:p>
            <a:pPr eaLnBrk="1" hangingPunct="1"/>
            <a:endParaRPr lang="pl-PL" altLang="pl-PL" b="1"/>
          </a:p>
          <a:p>
            <a:pPr eaLnBrk="1" hangingPunct="1"/>
            <a:r>
              <a:rPr lang="pl-PL" altLang="pl-PL"/>
              <a:t>SIP1a.tif</a:t>
            </a:r>
          </a:p>
          <a:p>
            <a:pPr eaLnBrk="1" hangingPunct="1"/>
            <a:r>
              <a:rPr lang="pl-PL" altLang="pl-PL"/>
              <a:t>SIP1a1.tif   - Lista dokumentów do wyboru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Obraz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0450" y="1282700"/>
            <a:ext cx="14206538"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Obraz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35950" y="-2508250"/>
            <a:ext cx="86868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Symbol zastępczy numeru slajdu 2"/>
          <p:cNvSpPr>
            <a:spLocks noGrp="1"/>
          </p:cNvSpPr>
          <p:nvPr>
            <p:ph type="sldNum" sz="quarter" idx="10"/>
          </p:nvPr>
        </p:nvSpPr>
        <p:spPr bwMode="auto">
          <a:xfrm>
            <a:off x="9236075" y="9837738"/>
            <a:ext cx="504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5C00BB94-5B74-40AD-9BE5-03BE19DBC98B}" type="slidenum">
              <a:rPr lang="pl-PL" altLang="pl-PL"/>
              <a:pPr/>
              <a:t>7</a:t>
            </a:fld>
            <a:endParaRPr lang="pl-PL" altLang="pl-PL"/>
          </a:p>
        </p:txBody>
      </p:sp>
      <p:sp>
        <p:nvSpPr>
          <p:cNvPr id="17413" name="Tytuł 3"/>
          <p:cNvSpPr>
            <a:spLocks noGrp="1"/>
          </p:cNvSpPr>
          <p:nvPr>
            <p:ph type="title"/>
          </p:nvPr>
        </p:nvSpPr>
        <p:spPr>
          <a:xfrm>
            <a:off x="-7186613" y="-3411538"/>
            <a:ext cx="6265863" cy="576263"/>
          </a:xfrm>
        </p:spPr>
        <p:txBody>
          <a:bodyPr/>
          <a:lstStyle/>
          <a:p>
            <a:pPr eaLnBrk="1" hangingPunct="1"/>
            <a:r>
              <a:rPr lang="pl-PL" altLang="pl-PL" smtClean="0">
                <a:ea typeface="Calibri" pitchFamily="34" charset="0"/>
              </a:rPr>
              <a:t>Wyszukiwarka SIP</a:t>
            </a:r>
          </a:p>
        </p:txBody>
      </p:sp>
      <p:sp>
        <p:nvSpPr>
          <p:cNvPr id="17414" name="Symbol zastępczy zawartości 1"/>
          <p:cNvSpPr txBox="1">
            <a:spLocks/>
          </p:cNvSpPr>
          <p:nvPr/>
        </p:nvSpPr>
        <p:spPr bwMode="auto">
          <a:xfrm>
            <a:off x="-7186613" y="730250"/>
            <a:ext cx="1301750" cy="2554288"/>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Prowadzi do formularza umożliwiającego przeszukiwanie wyłącznie zawartości archiwum pisemnych interpretacji przepisów prawa podatkowego (interpretacje indywidualne). </a:t>
            </a:r>
          </a:p>
        </p:txBody>
      </p:sp>
      <p:sp>
        <p:nvSpPr>
          <p:cNvPr id="17415" name="Symbol zastępczy zawartości 1"/>
          <p:cNvSpPr txBox="1">
            <a:spLocks/>
          </p:cNvSpPr>
          <p:nvPr/>
        </p:nvSpPr>
        <p:spPr bwMode="auto">
          <a:xfrm>
            <a:off x="-7186613" y="3500438"/>
            <a:ext cx="1227138" cy="3600450"/>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Prowadzi do formularza umożliwiającego przeszukiwanie wyłącznie zawartości archiwum orzecznictwa sądów w sprawach podatkowych i interpretacji organów podatkowych.</a:t>
            </a:r>
          </a:p>
        </p:txBody>
      </p:sp>
      <p:cxnSp>
        <p:nvCxnSpPr>
          <p:cNvPr id="17" name="Łącznik prosty 16"/>
          <p:cNvCxnSpPr/>
          <p:nvPr/>
        </p:nvCxnSpPr>
        <p:spPr>
          <a:xfrm flipH="1">
            <a:off x="-6389688" y="3716338"/>
            <a:ext cx="1296988" cy="3603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Łącznik prosty 19"/>
          <p:cNvCxnSpPr/>
          <p:nvPr/>
        </p:nvCxnSpPr>
        <p:spPr>
          <a:xfrm flipH="1" flipV="1">
            <a:off x="-6389688" y="2708275"/>
            <a:ext cx="1008063" cy="5048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Symbol zastępczy zawartości 1"/>
          <p:cNvSpPr txBox="1">
            <a:spLocks/>
          </p:cNvSpPr>
          <p:nvPr/>
        </p:nvSpPr>
        <p:spPr bwMode="auto">
          <a:xfrm>
            <a:off x="-3432175" y="706438"/>
            <a:ext cx="6192838" cy="2852737"/>
          </a:xfrm>
          <a:prstGeom prst="rect">
            <a:avLst/>
          </a:prstGeom>
          <a:solidFill>
            <a:schemeClr val="bg1">
              <a:alpha val="79999"/>
            </a:schemeClr>
          </a:solidFill>
          <a:ln>
            <a:miter lim="800000"/>
            <a:headEnd/>
            <a:tailEnd/>
          </a:ln>
        </p:spPr>
        <p:txBody>
          <a:bodyPr lIns="91435" tIns="45717" rIns="91435" bIns="45717"/>
          <a:lstStyle/>
          <a:p>
            <a:pPr eaLnBrk="1" hangingPunct="1">
              <a:spcBef>
                <a:spcPct val="20000"/>
              </a:spcBef>
              <a:buClr>
                <a:srgbClr val="FF0000"/>
              </a:buClr>
              <a:defRPr/>
            </a:pPr>
            <a:r>
              <a:rPr lang="pl-PL" altLang="pl-PL" sz="1200" dirty="0">
                <a:latin typeface="Times New Roman" charset="0"/>
              </a:rPr>
              <a:t>Pole umożliwia również wyszukiwanie </a:t>
            </a:r>
            <a:r>
              <a:rPr lang="pl-PL" altLang="pl-PL" sz="1200" dirty="0" err="1">
                <a:latin typeface="Times New Roman" charset="0"/>
              </a:rPr>
              <a:t>pełnotekstowe</a:t>
            </a:r>
            <a:r>
              <a:rPr lang="pl-PL" altLang="pl-PL" sz="1200" dirty="0">
                <a:latin typeface="Times New Roman" charset="0"/>
              </a:rPr>
              <a:t>. Działa ono następująco:</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Jeżeli wpisany został ciąg znaków bez przerwy (spacji), zostanie wyszukany zadany ciąg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Jeżeli wpisane zostały ciągi znaków oddzielone przerwą (przerwami), domyślnie zastosowany zostanie operator OR, tzn. na liście wyników wyszukiwania znajdą się wszystkie dokumenty, które zawierają choćby jeden z wpisanych ciągów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Połączenie ciągów znaków operatorami OR (lub znakiem "+") lub AND daje w wyniku sumę łączną lub zbiór wspólny dokumentów wyszukanych, tzn. - w pierwszym przypadku - na liście wyników wyszukiwania znajdą się wszystkie dokumenty, które zawierają choćby jeden z wpisanych ciągów znaków, a w drugim przypadku - na liście wyników wyszukiwania znajdą się wszystkie dokumenty, które zawierają każdy z zadanych ciągów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Podanie ciągów znaków w cudzysłowu powoduje wyszukanie dokładnie takiej jak podana sekwencja znaków.</a:t>
            </a:r>
          </a:p>
          <a:p>
            <a:pPr marL="171440" indent="-171440" eaLnBrk="1" hangingPunct="1">
              <a:spcBef>
                <a:spcPct val="20000"/>
              </a:spcBef>
              <a:buClr>
                <a:srgbClr val="FF0000"/>
              </a:buClr>
              <a:buFont typeface="Arial" panose="020B0604020202020204" pitchFamily="34" charset="0"/>
              <a:buChar char="•"/>
              <a:defRPr/>
            </a:pPr>
            <a:r>
              <a:rPr lang="pl-PL" altLang="pl-PL" sz="1200" dirty="0">
                <a:latin typeface="Times New Roman" charset="0"/>
              </a:rPr>
              <a:t>Jest bez znaczenia dla wyniku wyszukiwania, czy wyraz rozpoczyna się małą czy dużą literą.</a:t>
            </a:r>
          </a:p>
        </p:txBody>
      </p:sp>
      <p:cxnSp>
        <p:nvCxnSpPr>
          <p:cNvPr id="26" name="Łącznik prosty 25"/>
          <p:cNvCxnSpPr/>
          <p:nvPr/>
        </p:nvCxnSpPr>
        <p:spPr>
          <a:xfrm flipH="1" flipV="1">
            <a:off x="-1109663" y="3213100"/>
            <a:ext cx="481013" cy="7207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Elipsa 27"/>
          <p:cNvSpPr/>
          <p:nvPr/>
        </p:nvSpPr>
        <p:spPr>
          <a:xfrm>
            <a:off x="5229225" y="3933825"/>
            <a:ext cx="1308100" cy="2232025"/>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p>
            <a:pPr algn="ctr" eaLnBrk="1" hangingPunct="1">
              <a:defRPr/>
            </a:pPr>
            <a:endParaRPr lang="pl-PL"/>
          </a:p>
        </p:txBody>
      </p:sp>
      <p:cxnSp>
        <p:nvCxnSpPr>
          <p:cNvPr id="29" name="Łącznik prosty 28"/>
          <p:cNvCxnSpPr/>
          <p:nvPr/>
        </p:nvCxnSpPr>
        <p:spPr>
          <a:xfrm flipH="1">
            <a:off x="5910263" y="4652963"/>
            <a:ext cx="1573212" cy="1984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422" name="Symbol zastępczy zawartości 1"/>
          <p:cNvSpPr txBox="1">
            <a:spLocks/>
          </p:cNvSpPr>
          <p:nvPr/>
        </p:nvSpPr>
        <p:spPr bwMode="auto">
          <a:xfrm>
            <a:off x="7212013" y="3716338"/>
            <a:ext cx="1808162" cy="1368425"/>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Pola: Rodzaj dokumentu, Publikator, Autor, Słowo kluczowe, Temat wypełnić należy przy pomocy list (słowników). „X” czyści wybrane elementy list.</a:t>
            </a:r>
          </a:p>
        </p:txBody>
      </p:sp>
      <p:sp>
        <p:nvSpPr>
          <p:cNvPr id="17423" name="Symbol zastępczy zawartości 1"/>
          <p:cNvSpPr txBox="1">
            <a:spLocks/>
          </p:cNvSpPr>
          <p:nvPr/>
        </p:nvSpPr>
        <p:spPr bwMode="auto">
          <a:xfrm>
            <a:off x="11423650" y="3284538"/>
            <a:ext cx="1808163" cy="1368425"/>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Lista dokumentów do wyboru. Można wybrać (wskazać) kilka pozycji klikając na każdej z nich. Wyjście poprzez zamknięcie okna. </a:t>
            </a:r>
          </a:p>
        </p:txBody>
      </p:sp>
      <p:sp>
        <p:nvSpPr>
          <p:cNvPr id="34" name="Elipsa 33"/>
          <p:cNvSpPr/>
          <p:nvPr/>
        </p:nvSpPr>
        <p:spPr>
          <a:xfrm>
            <a:off x="8401050" y="-230188"/>
            <a:ext cx="2592388" cy="3803651"/>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p>
            <a:pPr algn="ctr" eaLnBrk="1" hangingPunct="1">
              <a:defRPr/>
            </a:pPr>
            <a:endParaRPr lang="pl-PL"/>
          </a:p>
        </p:txBody>
      </p:sp>
      <p:cxnSp>
        <p:nvCxnSpPr>
          <p:cNvPr id="35" name="Łącznik prosty 34"/>
          <p:cNvCxnSpPr/>
          <p:nvPr/>
        </p:nvCxnSpPr>
        <p:spPr>
          <a:xfrm flipH="1" flipV="1">
            <a:off x="10156825" y="3500438"/>
            <a:ext cx="1571625" cy="2698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426" name="Symbol zastępczy zawartości 1"/>
          <p:cNvSpPr txBox="1">
            <a:spLocks/>
          </p:cNvSpPr>
          <p:nvPr/>
        </p:nvSpPr>
        <p:spPr bwMode="auto">
          <a:xfrm>
            <a:off x="-4594225" y="6411913"/>
            <a:ext cx="3081337" cy="2209800"/>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spcBef>
                <a:spcPct val="20000"/>
              </a:spcBef>
              <a:buClr>
                <a:srgbClr val="FF0000"/>
              </a:buClr>
            </a:pPr>
            <a:r>
              <a:rPr lang="pl-PL" altLang="pl-PL" sz="1200"/>
              <a:t>Dokument może zawierać więcej niż jedną sygnaturę. W szczególności, dotyczy to orzeczeń NSA. Orzeczenie NSA ma więcej niż jedną sygnaturę, jeżeli NSA łączy sprawy do wspólnego rozpoznania, przy czym jeżeli sprawy mają nadane przez Sąd kolejne numery, na liście wyników wyszukiwania sygnatura orzeczenia przedstawiana jest łącznie (przykładowo, zamiast I SA/Łd 1415/01, I SA/Łd 1416/01 jest I SA/Łd 1415-1416/01).</a:t>
            </a:r>
          </a:p>
        </p:txBody>
      </p:sp>
      <p:cxnSp>
        <p:nvCxnSpPr>
          <p:cNvPr id="22" name="Łącznik prosty 21"/>
          <p:cNvCxnSpPr/>
          <p:nvPr/>
        </p:nvCxnSpPr>
        <p:spPr>
          <a:xfrm flipV="1">
            <a:off x="-2068513" y="6237288"/>
            <a:ext cx="1114425" cy="431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428" name="pole tekstowe 1"/>
          <p:cNvSpPr txBox="1">
            <a:spLocks noChangeArrowheads="1"/>
          </p:cNvSpPr>
          <p:nvPr/>
        </p:nvSpPr>
        <p:spPr bwMode="auto">
          <a:xfrm>
            <a:off x="-7186613" y="-2508250"/>
            <a:ext cx="24109363"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cs typeface="Arial" charset="0"/>
              </a:defRPr>
            </a:lvl1pPr>
            <a:lvl2pPr marL="742950" indent="-285750">
              <a:defRPr>
                <a:solidFill>
                  <a:schemeClr val="tx1"/>
                </a:solidFill>
                <a:latin typeface="Times New Roman" pitchFamily="18" charset="0"/>
                <a:cs typeface="Arial" charset="0"/>
              </a:defRPr>
            </a:lvl2pPr>
            <a:lvl3pPr marL="1143000" indent="-228600">
              <a:defRPr>
                <a:solidFill>
                  <a:schemeClr val="tx1"/>
                </a:solidFill>
                <a:latin typeface="Times New Roman" pitchFamily="18" charset="0"/>
                <a:cs typeface="Arial" charset="0"/>
              </a:defRPr>
            </a:lvl3pPr>
            <a:lvl4pPr marL="1600200" indent="-228600">
              <a:defRPr>
                <a:solidFill>
                  <a:schemeClr val="tx1"/>
                </a:solidFill>
                <a:latin typeface="Times New Roman" pitchFamily="18" charset="0"/>
                <a:cs typeface="Arial" charset="0"/>
              </a:defRPr>
            </a:lvl4pPr>
            <a:lvl5pPr marL="2057400" indent="-22860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r>
              <a:rPr lang="pl-PL" altLang="pl-PL" b="1" u="sng"/>
              <a:t>Sugestie trenera dotyczące ekranu:</a:t>
            </a:r>
            <a:endParaRPr lang="pl-PL" altLang="pl-PL" b="1"/>
          </a:p>
          <a:p>
            <a:pPr eaLnBrk="1" hangingPunct="1"/>
            <a:endParaRPr lang="pl-PL" altLang="pl-PL" b="1"/>
          </a:p>
          <a:p>
            <a:pPr eaLnBrk="1" hangingPunct="1"/>
            <a:r>
              <a:rPr lang="pl-PL" altLang="pl-PL"/>
              <a:t>SIP1b.tif</a:t>
            </a:r>
          </a:p>
          <a:p>
            <a:pPr eaLnBrk="1" hangingPunct="1"/>
            <a:r>
              <a:rPr lang="pl-PL" altLang="pl-PL"/>
              <a:t>SIP1b1.tif   - Lista dokumentów do wyboru</a:t>
            </a:r>
          </a:p>
          <a:p>
            <a:endParaRPr lang="pl-PL" alt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1"/>
          <p:cNvSpPr>
            <a:spLocks noGrp="1"/>
          </p:cNvSpPr>
          <p:nvPr>
            <p:ph idx="1"/>
          </p:nvPr>
        </p:nvSpPr>
        <p:spPr bwMode="auto">
          <a:xfrm>
            <a:off x="576263" y="981075"/>
            <a:ext cx="8412162" cy="1008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pl-PL" altLang="pl-PL" smtClean="0"/>
              <a:t>Uczestnik szkolenia potrafi użyć wyszukiwarki Ministerstwa Finansów - Systemu Informacji Podatkowej (SIP) i wybrać, adekwatne do sytuacji, pisemne interpretacje czy orzeczenia podatkowe.</a:t>
            </a:r>
          </a:p>
        </p:txBody>
      </p:sp>
      <p:sp>
        <p:nvSpPr>
          <p:cNvPr id="19459" name="Symbol zastępczy numeru slajdu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cs typeface="Arial" charset="0"/>
              </a:defRPr>
            </a:lvl1pPr>
            <a:lvl2pPr marL="741363" indent="-284163">
              <a:defRPr>
                <a:solidFill>
                  <a:schemeClr val="tx1"/>
                </a:solidFill>
                <a:latin typeface="Times New Roman" pitchFamily="18" charset="0"/>
                <a:cs typeface="Arial" charset="0"/>
              </a:defRPr>
            </a:lvl2pPr>
            <a:lvl3pPr marL="1141413" indent="-227013">
              <a:defRPr>
                <a:solidFill>
                  <a:schemeClr val="tx1"/>
                </a:solidFill>
                <a:latin typeface="Times New Roman" pitchFamily="18" charset="0"/>
                <a:cs typeface="Arial" charset="0"/>
              </a:defRPr>
            </a:lvl3pPr>
            <a:lvl4pPr marL="1598613" indent="-227013">
              <a:defRPr>
                <a:solidFill>
                  <a:schemeClr val="tx1"/>
                </a:solidFill>
                <a:latin typeface="Times New Roman" pitchFamily="18" charset="0"/>
                <a:cs typeface="Arial" charset="0"/>
              </a:defRPr>
            </a:lvl4pPr>
            <a:lvl5pPr marL="2055813" indent="-227013">
              <a:defRPr>
                <a:solidFill>
                  <a:schemeClr val="tx1"/>
                </a:solidFill>
                <a:latin typeface="Times New Roman" pitchFamily="18" charset="0"/>
                <a:cs typeface="Arial" charset="0"/>
              </a:defRPr>
            </a:lvl5pPr>
            <a:lvl6pPr marL="2513013" indent="-227013" eaLnBrk="0" fontAlgn="base" hangingPunct="0">
              <a:spcBef>
                <a:spcPct val="0"/>
              </a:spcBef>
              <a:spcAft>
                <a:spcPct val="0"/>
              </a:spcAft>
              <a:defRPr>
                <a:solidFill>
                  <a:schemeClr val="tx1"/>
                </a:solidFill>
                <a:latin typeface="Times New Roman" pitchFamily="18" charset="0"/>
                <a:cs typeface="Arial" charset="0"/>
              </a:defRPr>
            </a:lvl6pPr>
            <a:lvl7pPr marL="2970213" indent="-227013" eaLnBrk="0" fontAlgn="base" hangingPunct="0">
              <a:spcBef>
                <a:spcPct val="0"/>
              </a:spcBef>
              <a:spcAft>
                <a:spcPct val="0"/>
              </a:spcAft>
              <a:defRPr>
                <a:solidFill>
                  <a:schemeClr val="tx1"/>
                </a:solidFill>
                <a:latin typeface="Times New Roman" pitchFamily="18" charset="0"/>
                <a:cs typeface="Arial" charset="0"/>
              </a:defRPr>
            </a:lvl7pPr>
            <a:lvl8pPr marL="3427413" indent="-227013" eaLnBrk="0" fontAlgn="base" hangingPunct="0">
              <a:spcBef>
                <a:spcPct val="0"/>
              </a:spcBef>
              <a:spcAft>
                <a:spcPct val="0"/>
              </a:spcAft>
              <a:defRPr>
                <a:solidFill>
                  <a:schemeClr val="tx1"/>
                </a:solidFill>
                <a:latin typeface="Times New Roman" pitchFamily="18" charset="0"/>
                <a:cs typeface="Arial" charset="0"/>
              </a:defRPr>
            </a:lvl8pPr>
            <a:lvl9pPr marL="3884613" indent="-227013" eaLnBrk="0" fontAlgn="base" hangingPunct="0">
              <a:spcBef>
                <a:spcPct val="0"/>
              </a:spcBef>
              <a:spcAft>
                <a:spcPct val="0"/>
              </a:spcAft>
              <a:defRPr>
                <a:solidFill>
                  <a:schemeClr val="tx1"/>
                </a:solidFill>
                <a:latin typeface="Times New Roman" pitchFamily="18" charset="0"/>
                <a:cs typeface="Arial" charset="0"/>
              </a:defRPr>
            </a:lvl9pPr>
          </a:lstStyle>
          <a:p>
            <a:fld id="{E7A4A432-1556-4A45-A839-6D3AAD04D32B}" type="slidenum">
              <a:rPr lang="pl-PL" altLang="pl-PL"/>
              <a:pPr/>
              <a:t>8</a:t>
            </a:fld>
            <a:endParaRPr lang="pl-PL" altLang="pl-PL"/>
          </a:p>
        </p:txBody>
      </p:sp>
      <p:sp>
        <p:nvSpPr>
          <p:cNvPr id="19460" name="Tytuł 3"/>
          <p:cNvSpPr>
            <a:spLocks noGrp="1"/>
          </p:cNvSpPr>
          <p:nvPr>
            <p:ph type="title"/>
          </p:nvPr>
        </p:nvSpPr>
        <p:spPr>
          <a:xfrm>
            <a:off x="2698750" y="115888"/>
            <a:ext cx="6265863" cy="576262"/>
          </a:xfrm>
        </p:spPr>
        <p:txBody>
          <a:bodyPr/>
          <a:lstStyle/>
          <a:p>
            <a:pPr eaLnBrk="1" hangingPunct="1"/>
            <a:r>
              <a:rPr lang="pl-PL" altLang="pl-PL" smtClean="0">
                <a:ea typeface="Calibri" pitchFamily="34" charset="0"/>
              </a:rPr>
              <a:t>Podsumowanie lekcji</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Tytuł lekcji&amp;quot;&quot;/&gt;&lt;property id=&quot;20307&quot; value=&quot;256&quot;/&gt;&lt;/object&gt;&lt;object type=&quot;3&quot; unique_id=&quot;10004&quot;&gt;&lt;property id=&quot;20148&quot; value=&quot;5&quot;/&gt;&lt;property id=&quot;20300&quot; value=&quot;Slide 2 - &amp;quot;Cele lekcji&amp;quot;&quot;/&gt;&lt;property id=&quot;20307&quot; value=&quot;257&quot;/&gt;&lt;/object&gt;&lt;object type=&quot;3&quot; unique_id=&quot;10005&quot;&gt;&lt;property id=&quot;20148&quot; value=&quot;5&quot;/&gt;&lt;property id=&quot;20300&quot; value=&quot;Slide 3 - &amp;quot;Plan lekcji&amp;quot;&quot;/&gt;&lt;property id=&quot;20307&quot; value=&quot;258&quot;/&gt;&lt;/object&gt;&lt;object type=&quot;3&quot; unique_id=&quot;10006&quot;&gt;&lt;property id=&quot;20148&quot; value=&quot;5&quot;/&gt;&lt;property id=&quot;20300&quot; value=&quot;Slide 4 - &amp;quot;Wprowadzenie&amp;quot;&quot;/&gt;&lt;property id=&quot;20307&quot; value=&quot;259&quot;/&gt;&lt;/object&gt;&lt;object type=&quot;3&quot; unique_id=&quot;10007&quot;&gt;&lt;property id=&quot;20148&quot; value=&quot;5&quot;/&gt;&lt;property id=&quot;20300&quot; value=&quot;Slide 5 - &amp;quot;Wprowadzenie&amp;quot;&quot;/&gt;&lt;property id=&quot;20307&quot; value=&quot;260&quot;/&gt;&lt;/object&gt;&lt;object type=&quot;3&quot; unique_id=&quot;10008&quot;&gt;&lt;property id=&quot;20148&quot; value=&quot;5&quot;/&gt;&lt;property id=&quot;20300&quot; value=&quot;Slide 6 - &amp;quot;Część I - podtytuł&amp;quot;&quot;/&gt;&lt;property id=&quot;20307&quot; value=&quot;261&quot;/&gt;&lt;/object&gt;&lt;object type=&quot;3&quot; unique_id=&quot;10009&quot;&gt;&lt;property id=&quot;20148&quot; value=&quot;5&quot;/&gt;&lt;property id=&quot;20300&quot; value=&quot;Slide 7 - &amp;quot;Tytuł ekranu&amp;quot;&quot;/&gt;&lt;property id=&quot;20307&quot; value=&quot;262&quot;/&gt;&lt;/object&gt;&lt;object type=&quot;3&quot; unique_id=&quot;10010&quot;&gt;&lt;property id=&quot;20148&quot; value=&quot;5&quot;/&gt;&lt;property id=&quot;20300&quot; value=&quot;Slide 8 - &amp;quot;Część II - podtytuł&amp;quot;&quot;/&gt;&lt;property id=&quot;20307&quot; value=&quot;263&quot;/&gt;&lt;/object&gt;&lt;object type=&quot;3&quot; unique_id=&quot;10011&quot;&gt;&lt;property id=&quot;20148&quot; value=&quot;5&quot;/&gt;&lt;property id=&quot;20300&quot; value=&quot;Slide 9 - &amp;quot;Tytuł ekranu&amp;quot;&quot;/&gt;&lt;property id=&quot;20307&quot; value=&quot;264&quot;/&gt;&lt;/object&gt;&lt;object type=&quot;3&quot; unique_id=&quot;10012&quot;&gt;&lt;property id=&quot;20148&quot; value=&quot;5&quot;/&gt;&lt;property id=&quot;20300&quot; value=&quot;Slide 10 - &amp;quot;Podsumowanie&amp;quot;&quot;/&gt;&lt;property id=&quot;20307&quot; value=&quot;265&quot;/&gt;&lt;/object&gt;&lt;object type=&quot;3&quot; unique_id=&quot;10013&quot;&gt;&lt;property id=&quot;20148&quot; value=&quot;5&quot;/&gt;&lt;property id=&quot;20300&quot; value=&quot;Slide 11 - &amp;quot;Podsumowanie&amp;quot;&quot;/&gt;&lt;property id=&quot;20307&quot; value=&quot;266&quot;/&gt;&lt;/object&gt;&lt;object type=&quot;3&quot; unique_id=&quot;10014&quot;&gt;&lt;property id=&quot;20148&quot; value=&quot;5&quot;/&gt;&lt;property id=&quot;20300&quot; value=&quot;Slide 12 - &amp;quot;Przepisy prawne&amp;quot;&quot;/&gt;&lt;property id=&quot;20307&quot; value=&quot;267&quot;/&gt;&lt;/object&gt;&lt;object type=&quot;3&quot; unique_id=&quot;10015&quot;&gt;&lt;property id=&quot;20148&quot; value=&quot;5&quot;/&gt;&lt;property id=&quot;20300&quot; value=&quot;Slide 13 - &amp;quot;Przepisy prawne&amp;quot;&quot;/&gt;&lt;property id=&quot;20307&quot; value=&quot;268&quot;/&gt;&lt;/object&gt;&lt;object type=&quot;3&quot; unique_id=&quot;10016&quot;&gt;&lt;property id=&quot;20148&quot; value=&quot;5&quot;/&gt;&lt;property id=&quot;20300&quot; value=&quot;Slide 14 - &amp;quot;Słownik pojęć&amp;quot;&quot;/&gt;&lt;property id=&quot;20307&quot; value=&quot;269&quot;/&gt;&lt;/object&gt;&lt;object type=&quot;3&quot; unique_id=&quot;10017&quot;&gt;&lt;property id=&quot;20148&quot; value=&quot;5&quot;/&gt;&lt;property id=&quot;20300&quot; value=&quot;Slide 15 - &amp;quot;Słownik pojęć&amp;quot;&quot;/&gt;&lt;property id=&quot;20307&quot; value=&quot;275&quot;/&gt;&lt;/object&gt;&lt;object type=&quot;3&quot; unique_id=&quot;10018&quot;&gt;&lt;property id=&quot;20148&quot; value=&quot;5&quot;/&gt;&lt;property id=&quot;20300&quot; value=&quot;Slide 16 - &amp;quot;Wizytówka eksperta&amp;quot;&quot;/&gt;&lt;property id=&quot;20307&quot; value=&quot;270&quot;/&gt;&lt;/object&gt;&lt;object type=&quot;3&quot; unique_id=&quot;10019&quot;&gt;&lt;property id=&quot;20148&quot; value=&quot;5&quot;/&gt;&lt;property id=&quot;20300&quot; value=&quot;Slide 17 - &amp;quot;Wizytówka eksperta&amp;quot;&quot;/&gt;&lt;property id=&quot;20307&quot; value=&quot;271&quot;/&gt;&lt;/object&gt;&lt;object type=&quot;3&quot; unique_id=&quot;10020&quot;&gt;&lt;property id=&quot;20148&quot; value=&quot;5&quot;/&gt;&lt;property id=&quot;20300&quot; value=&quot;Slide 18 - &amp;quot;Test końcowy&amp;quot;&quot;/&gt;&lt;property id=&quot;20307&quot; value=&quot;272&quot;/&gt;&lt;/object&gt;&lt;object type=&quot;3&quot; unique_id=&quot;10021&quot;&gt;&lt;property id=&quot;20148&quot; value=&quot;5&quot;/&gt;&lt;property id=&quot;20300&quot; value=&quot;Slide 19 - &amp;quot;Test końcowy&amp;quot;&quot;/&gt;&lt;property id=&quot;20307&quot; value=&quot;273&quot;/&gt;&lt;/object&gt;&lt;object type=&quot;3&quot; unique_id=&quot;10022&quot;&gt;&lt;property id=&quot;20148&quot; value=&quot;5&quot;/&gt;&lt;property id=&quot;20300&quot; value=&quot;Slide 20 - &amp;quot;Rodzaj pytania&amp;quot;&quot;/&gt;&lt;property id=&quot;20307&quot; value=&quot;274&quot;/&gt;&lt;/object&gt;&lt;/object&gt;&lt;object type=&quot;8&quot; unique_id=&quot;10044&quot;&gt;&lt;/object&gt;&lt;/object&gt;&lt;/database&gt;"/>
  <p:tag name="MMPROD_NEXTUNIQUEID" val="10009"/>
  <p:tag name="SECTOMILLISECCONVERTED" val="1"/>
</p:tagLst>
</file>

<file path=ppt/theme/theme1.xml><?xml version="1.0" encoding="utf-8"?>
<a:theme xmlns:a="http://schemas.openxmlformats.org/drawingml/2006/main" name="Propozycja 1">
  <a:themeElements>
    <a:clrScheme name="Niestandardowy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zablon 1">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Propozycja 1</Template>
  <TotalTime>4248</TotalTime>
  <Words>880</Words>
  <Application>Microsoft Office PowerPoint</Application>
  <PresentationFormat>Pokaz na ekranie (4:3)</PresentationFormat>
  <Paragraphs>68</Paragraphs>
  <Slides>8</Slides>
  <Notes>8</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Times New Roman</vt:lpstr>
      <vt:lpstr>Arial</vt:lpstr>
      <vt:lpstr>Calibri</vt:lpstr>
      <vt:lpstr>Propozycja 1</vt:lpstr>
      <vt:lpstr>Efektywne przeszukiwanie zasobów sieci dla celów prowadzonych czynności służbowych</vt:lpstr>
      <vt:lpstr>Część VI - System Informacji Podatkowej i Centralna Baza Orzeczeń Sądów Administracyjnych</vt:lpstr>
      <vt:lpstr>Lekcja 1 – System Informacji Podatkowej </vt:lpstr>
      <vt:lpstr>Cele lekcji</vt:lpstr>
      <vt:lpstr>Wyszukiwarka SIP</vt:lpstr>
      <vt:lpstr>Wyszukiwarka SIP</vt:lpstr>
      <vt:lpstr>Wyszukiwarka SIP</vt:lpstr>
      <vt:lpstr>Podsumowanie lekcji</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Ilona Mazur</dc:creator>
  <cp:lastModifiedBy>Cezary Bizunowicz</cp:lastModifiedBy>
  <cp:revision>609</cp:revision>
  <cp:lastPrinted>2012-01-03T07:44:02Z</cp:lastPrinted>
  <dcterms:created xsi:type="dcterms:W3CDTF">2011-12-30T08:14:28Z</dcterms:created>
  <dcterms:modified xsi:type="dcterms:W3CDTF">2017-08-08T10:50:48Z</dcterms:modified>
</cp:coreProperties>
</file>